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566" r:id="rId2"/>
    <p:sldId id="381" r:id="rId3"/>
    <p:sldId id="632" r:id="rId4"/>
    <p:sldId id="639" r:id="rId5"/>
    <p:sldId id="645" r:id="rId6"/>
    <p:sldId id="633" r:id="rId7"/>
    <p:sldId id="634" r:id="rId8"/>
    <p:sldId id="642" r:id="rId9"/>
    <p:sldId id="612" r:id="rId10"/>
    <p:sldId id="635" r:id="rId11"/>
    <p:sldId id="646" r:id="rId12"/>
    <p:sldId id="625" r:id="rId13"/>
    <p:sldId id="636" r:id="rId14"/>
    <p:sldId id="626" r:id="rId15"/>
    <p:sldId id="637" r:id="rId16"/>
    <p:sldId id="644" r:id="rId17"/>
    <p:sldId id="630" r:id="rId18"/>
    <p:sldId id="631" r:id="rId19"/>
    <p:sldId id="640" r:id="rId20"/>
    <p:sldId id="638" r:id="rId21"/>
    <p:sldId id="643" r:id="rId2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234" userDrawn="1">
          <p15:clr>
            <a:srgbClr val="A4A3A4"/>
          </p15:clr>
        </p15:guide>
        <p15:guide id="2" orient="horz" pos="777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asha" initials="D" lastIdx="17" clrIdx="0">
    <p:extLst>
      <p:ext uri="{19B8F6BF-5375-455C-9EA6-DF929625EA0E}">
        <p15:presenceInfo xmlns:p15="http://schemas.microsoft.com/office/powerpoint/2012/main" userId="Dasha" providerId="None"/>
      </p:ext>
    </p:extLst>
  </p:cmAuthor>
  <p:cmAuthor id="2" name="Наталья Рой Natalie Roy" initials="НРNR" lastIdx="13" clrIdx="1">
    <p:extLst>
      <p:ext uri="{19B8F6BF-5375-455C-9EA6-DF929625EA0E}">
        <p15:presenceInfo xmlns:p15="http://schemas.microsoft.com/office/powerpoint/2012/main" userId="c71f719d36c6ed0c" providerId="Windows Live"/>
      </p:ext>
    </p:extLst>
  </p:cmAuthor>
  <p:cmAuthor id="3" name="Microsoft Office User" initials="MOU" lastIdx="1" clrIdx="2">
    <p:extLst>
      <p:ext uri="{19B8F6BF-5375-455C-9EA6-DF929625EA0E}">
        <p15:presenceInfo xmlns:p15="http://schemas.microsoft.com/office/powerpoint/2012/main" userId="Microsoft Office 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060"/>
    <a:srgbClr val="CFD5EA"/>
    <a:srgbClr val="203864"/>
    <a:srgbClr val="284F96"/>
    <a:srgbClr val="A1B1DC"/>
    <a:srgbClr val="3960A7"/>
    <a:srgbClr val="738ACB"/>
    <a:srgbClr val="FFE8C9"/>
    <a:srgbClr val="C0C9E4"/>
    <a:srgbClr val="355A9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Светлый стиль 1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E25E649-3F16-4E02-A733-19D2CDBF48F0}" styleName="Средний стиль 3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55" autoAdjust="0"/>
    <p:restoredTop sz="93792" autoAdjust="0"/>
  </p:normalViewPr>
  <p:slideViewPr>
    <p:cSldViewPr snapToGrid="0">
      <p:cViewPr varScale="1">
        <p:scale>
          <a:sx n="67" d="100"/>
          <a:sy n="67" d="100"/>
        </p:scale>
        <p:origin x="488" y="44"/>
      </p:cViewPr>
      <p:guideLst>
        <p:guide pos="234"/>
        <p:guide orient="horz" pos="777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683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2C0A55-F637-4C9D-9AB9-3FC8A52DC734}" type="datetimeFigureOut">
              <a:rPr lang="ru-RU" smtClean="0"/>
              <a:t>23.06.2026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3A11B7-E731-4860-A1EB-B8CCD01004C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442076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32FB4C-E3AB-45F3-A65D-99A75F976A34}" type="slidenum">
              <a:rPr lang="ru-RU" smtClean="0"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3032162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32FB4C-E3AB-45F3-A65D-99A75F976A34}" type="slidenum">
              <a:rPr lang="ru-RU" smtClean="0"/>
              <a:t>10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8094899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32FB4C-E3AB-45F3-A65D-99A75F976A34}" type="slidenum">
              <a:rPr lang="ru-RU" smtClean="0"/>
              <a:t>11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432396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32FB4C-E3AB-45F3-A65D-99A75F976A34}" type="slidenum">
              <a:rPr lang="ru-RU" smtClean="0"/>
              <a:t>12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8003617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32FB4C-E3AB-45F3-A65D-99A75F976A34}" type="slidenum">
              <a:rPr lang="ru-RU" smtClean="0"/>
              <a:t>13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5167366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32FB4C-E3AB-45F3-A65D-99A75F976A34}" type="slidenum">
              <a:rPr lang="ru-RU" smtClean="0"/>
              <a:t>14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3317400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32FB4C-E3AB-45F3-A65D-99A75F976A34}" type="slidenum">
              <a:rPr lang="ru-RU" smtClean="0"/>
              <a:t>15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3247698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32FB4C-E3AB-45F3-A65D-99A75F976A34}" type="slidenum">
              <a:rPr lang="ru-RU" smtClean="0"/>
              <a:t>16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7272619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32FB4C-E3AB-45F3-A65D-99A75F976A34}" type="slidenum">
              <a:rPr lang="ru-RU" smtClean="0"/>
              <a:t>17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5236731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32FB4C-E3AB-45F3-A65D-99A75F976A34}" type="slidenum">
              <a:rPr lang="ru-RU" smtClean="0"/>
              <a:t>18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7259973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32FB4C-E3AB-45F3-A65D-99A75F976A34}" type="slidenum">
              <a:rPr lang="ru-RU" smtClean="0"/>
              <a:t>19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772460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32FB4C-E3AB-45F3-A65D-99A75F976A34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2760487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32FB4C-E3AB-45F3-A65D-99A75F976A34}" type="slidenum">
              <a:rPr lang="ru-RU" smtClean="0"/>
              <a:t>20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908896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32FB4C-E3AB-45F3-A65D-99A75F976A34}" type="slidenum">
              <a:rPr lang="ru-RU" smtClean="0"/>
              <a:t>21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991327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32FB4C-E3AB-45F3-A65D-99A75F976A34}" type="slidenum">
              <a:rPr lang="ru-RU" smtClean="0"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041104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32FB4C-E3AB-45F3-A65D-99A75F976A34}" type="slidenum">
              <a:rPr lang="ru-RU" smtClean="0"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953398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32FB4C-E3AB-45F3-A65D-99A75F976A34}" type="slidenum">
              <a:rPr lang="ru-RU" smtClean="0"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446038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32FB4C-E3AB-45F3-A65D-99A75F976A34}" type="slidenum">
              <a:rPr lang="ru-RU" smtClean="0"/>
              <a:pPr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2760487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32FB4C-E3AB-45F3-A65D-99A75F976A34}" type="slidenum">
              <a:rPr lang="ru-RU" smtClean="0"/>
              <a:pPr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9272792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32FB4C-E3AB-45F3-A65D-99A75F976A34}" type="slidenum">
              <a:rPr lang="ru-RU" smtClean="0"/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02802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032FB4C-E3AB-45F3-A65D-99A75F976A34}" type="slidenum">
              <a:rPr lang="ru-RU" smtClean="0"/>
              <a:t>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880831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3493A4-3F0F-46D7-9422-B0C962791B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BC63BA2-C0A9-4057-876E-22B4097FA9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AC2BEA3-4B69-4804-873A-B4797C1A04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031FE-0676-40C4-B36B-F7177867CDB2}" type="datetimeFigureOut">
              <a:rPr lang="ru-RU" smtClean="0"/>
              <a:t>23.06.2026</a:t>
            </a:fld>
            <a:endParaRPr lang="ru-RU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F8B4E66-3368-428E-B0E4-43A140A1B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3D3F420-1CFD-49D8-B8BC-65B4FDAF16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34183-5E99-49EC-9529-5D39C2BF897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69140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C3A7FC-CE7A-4B72-A60B-7B9559B470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F55C3BC-2B99-430A-BA11-8C58320C49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D14EA67-2A31-4F4D-B0B0-BF4E778BFD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031FE-0676-40C4-B36B-F7177867CDB2}" type="datetimeFigureOut">
              <a:rPr lang="ru-RU" smtClean="0"/>
              <a:t>23.06.2026</a:t>
            </a:fld>
            <a:endParaRPr lang="ru-RU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1E04C47-3EBA-4A5D-894B-BACDA5AB7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00B275F-7FF3-4F09-82AB-E12A61B7EF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34183-5E99-49EC-9529-5D39C2BF897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603232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0DF2CB40-E08D-41EC-B5A2-AC1FBBC220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BC33E5A-0FC4-492B-836F-4B2A3BD3F1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223346D-A868-4C7A-AA20-8AC8803FDA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031FE-0676-40C4-B36B-F7177867CDB2}" type="datetimeFigureOut">
              <a:rPr lang="ru-RU" smtClean="0"/>
              <a:t>23.06.2026</a:t>
            </a:fld>
            <a:endParaRPr lang="ru-RU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E869C0A-8053-4BF8-AA14-CB19EC37D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5ABF2E1-801C-49ED-953F-BA26941C31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34183-5E99-49EC-9529-5D39C2BF897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729647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A68CF9E-EA69-4F32-91ED-507A0D927A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5A983F8-621C-4F79-B04D-523080B0CF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14F65B2-DE4A-4EE0-AC01-4E154F9632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031FE-0676-40C4-B36B-F7177867CDB2}" type="datetimeFigureOut">
              <a:rPr lang="ru-RU" smtClean="0"/>
              <a:t>23.06.2026</a:t>
            </a:fld>
            <a:endParaRPr lang="ru-RU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9D9BBD6-5EB8-45BE-B4D3-004499C517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4C294B8-8E1C-471C-95BF-FE73D95FDF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34183-5E99-49EC-9529-5D39C2BF897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42637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8213AF1-1109-4CE5-9E69-1C17A4EA6C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0E3D73C-5B4A-4987-9595-582F70906C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5F1D9BE-F011-4C6C-AFE3-F67BAC76F2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031FE-0676-40C4-B36B-F7177867CDB2}" type="datetimeFigureOut">
              <a:rPr lang="ru-RU" smtClean="0"/>
              <a:t>23.06.2026</a:t>
            </a:fld>
            <a:endParaRPr lang="ru-RU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3DBAD53-8AF8-4EAE-ADC6-A007128B47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16E3A51-92E3-4B13-880C-E36D7C93FF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34183-5E99-49EC-9529-5D39C2BF897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655888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DAD32F2-A644-4DEF-B779-A710E084B2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273B19A-2A5A-4053-B311-49A3064248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BE37BB4-81A2-4339-ADD6-CF519D576B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8C6516E-32D1-47B4-8885-E49081CE72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031FE-0676-40C4-B36B-F7177867CDB2}" type="datetimeFigureOut">
              <a:rPr lang="ru-RU" smtClean="0"/>
              <a:t>23.06.2026</a:t>
            </a:fld>
            <a:endParaRPr lang="ru-RU" dirty="0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F9F077C-85E9-4D04-8B7E-D68DAB5659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793D13E-406C-4CF9-BBEE-63F62812E2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34183-5E99-49EC-9529-5D39C2BF897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360919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EAD4696-234D-4B1D-8C2D-3AA1121737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62D6A4D-BB90-48B7-9A7D-3112BA3A87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9A3FB13-038F-4585-AF37-52CE8E1F8B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8F9260C8-80F7-4823-9EE3-BB6ACE04F3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A6570F99-A35B-4117-9374-8BDB6964A9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ABCFCFF4-797C-4895-A44B-FDC36FA807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031FE-0676-40C4-B36B-F7177867CDB2}" type="datetimeFigureOut">
              <a:rPr lang="ru-RU" smtClean="0"/>
              <a:t>23.06.2026</a:t>
            </a:fld>
            <a:endParaRPr lang="ru-RU" dirty="0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E89FEDC5-66B5-41DD-AB81-8DFE3E499D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644AFAC1-F6E4-47ED-9455-FDD12C0F91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34183-5E99-49EC-9529-5D39C2BF897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175633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50782B8-BA66-415D-8D6A-B664789D11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7C2ACD66-4A56-47BE-B663-9CA582791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031FE-0676-40C4-B36B-F7177867CDB2}" type="datetimeFigureOut">
              <a:rPr lang="ru-RU" smtClean="0"/>
              <a:t>23.06.2026</a:t>
            </a:fld>
            <a:endParaRPr lang="ru-RU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F7F64A9B-1D33-4235-B775-4C3368983D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2D22FBE8-B31F-4DFA-A4C1-54B943518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34183-5E99-49EC-9529-5D39C2BF897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607071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4DA403FC-E503-4FB2-B309-6EA1613D74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031FE-0676-40C4-B36B-F7177867CDB2}" type="datetimeFigureOut">
              <a:rPr lang="ru-RU" smtClean="0"/>
              <a:t>23.06.2026</a:t>
            </a:fld>
            <a:endParaRPr lang="ru-RU" dirty="0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920FC7D2-8A79-45EB-AC80-14AE38973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572BB1D-8F7A-4EDC-8F26-5071F9D35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34183-5E99-49EC-9529-5D39C2BF897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2337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0A840E-C926-4A21-8F9D-58023E1522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8A074EF-D1B2-4005-98A7-40AF0673E9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DE7EFE5-0D0F-401F-9A31-5A9D41075F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CF615E4-057C-4E32-9C5A-2822EE6A49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031FE-0676-40C4-B36B-F7177867CDB2}" type="datetimeFigureOut">
              <a:rPr lang="ru-RU" smtClean="0"/>
              <a:t>23.06.2026</a:t>
            </a:fld>
            <a:endParaRPr lang="ru-RU" dirty="0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78E8158-279A-4183-AF3A-3D41B5E902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60FE9C3-9614-4928-B273-84B75FD3FF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34183-5E99-49EC-9529-5D39C2BF897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17243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7D07081-308B-4BB3-8AF6-1B2DF8714C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CDBB3BDC-8CB3-4546-9B06-61AF808E0A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FD9509B-637F-4DE4-B17D-B12DA54550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593529A-DDD4-429D-83BC-B603E53846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031FE-0676-40C4-B36B-F7177867CDB2}" type="datetimeFigureOut">
              <a:rPr lang="ru-RU" smtClean="0"/>
              <a:t>23.06.2026</a:t>
            </a:fld>
            <a:endParaRPr lang="ru-RU" dirty="0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005A7B2-F256-43CC-A933-76525018C4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F943BBF-8850-4D44-944D-18C899691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34183-5E99-49EC-9529-5D39C2BF897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43629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274E7C9-5A00-47C7-97D2-99E7111F0E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0CA1647-6D8D-4BEB-89ED-DE1CEAA396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B8E5E68-F0D2-4BD9-9CD0-3F9C0ECDF7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8031FE-0676-40C4-B36B-F7177867CDB2}" type="datetimeFigureOut">
              <a:rPr lang="ru-RU" smtClean="0"/>
              <a:t>23.06.2026</a:t>
            </a:fld>
            <a:endParaRPr lang="ru-RU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56C3DD0-2815-4EC9-BC60-D6FF688176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BE92F0E-C6A1-4514-8E7D-AAFC36289B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034183-5E99-49EC-9529-5D39C2BF897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185292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1.png"/><Relationship Id="rId7" Type="http://schemas.microsoft.com/office/2007/relationships/hdphoto" Target="../media/hdphoto2.wdp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11" Type="http://schemas.microsoft.com/office/2007/relationships/hdphoto" Target="../media/hdphoto4.wdp"/><Relationship Id="rId5" Type="http://schemas.microsoft.com/office/2007/relationships/hdphoto" Target="../media/hdphoto1.wdp"/><Relationship Id="rId10" Type="http://schemas.openxmlformats.org/officeDocument/2006/relationships/image" Target="../media/image5.png"/><Relationship Id="rId4" Type="http://schemas.openxmlformats.org/officeDocument/2006/relationships/image" Target="../media/image2.png"/><Relationship Id="rId9" Type="http://schemas.microsoft.com/office/2007/relationships/hdphoto" Target="../media/hdphoto3.wdp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tmp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TextBox 138">
            <a:extLst>
              <a:ext uri="{FF2B5EF4-FFF2-40B4-BE49-F238E27FC236}">
                <a16:creationId xmlns:a16="http://schemas.microsoft.com/office/drawing/2014/main" id="{A1198F9A-923B-4647-80B7-8B249AA5C37E}"/>
              </a:ext>
            </a:extLst>
          </p:cNvPr>
          <p:cNvSpPr txBox="1"/>
          <p:nvPr/>
        </p:nvSpPr>
        <p:spPr>
          <a:xfrm>
            <a:off x="0" y="1059434"/>
            <a:ext cx="12191999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Совет Синтеза </a:t>
            </a:r>
          </a:p>
          <a:p>
            <a:pPr algn="ctr"/>
            <a:r>
              <a:rPr lang="ru-RU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подразделения ИВДИВО Москва, СГ Россия Беларусь</a:t>
            </a:r>
            <a:endParaRPr lang="ru-RU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C5D8C38F-A0A2-4598-9448-7F629B2C1E2A}"/>
              </a:ext>
            </a:extLst>
          </p:cNvPr>
          <p:cNvSpPr txBox="1"/>
          <p:nvPr/>
        </p:nvSpPr>
        <p:spPr>
          <a:xfrm>
            <a:off x="626587" y="6283314"/>
            <a:ext cx="113570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 июня 2026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3A5D0FE-3CAC-4320-A354-35C6A20C01B8}"/>
              </a:ext>
            </a:extLst>
          </p:cNvPr>
          <p:cNvSpPr txBox="1"/>
          <p:nvPr/>
        </p:nvSpPr>
        <p:spPr>
          <a:xfrm>
            <a:off x="288758" y="152119"/>
            <a:ext cx="115885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Изначально Вышестоящий Дом Изначально Вышестоящего Отца Москва, СГ РФРБ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AE60F36-98FA-4238-80DF-40DB8A7311E9}"/>
              </a:ext>
            </a:extLst>
          </p:cNvPr>
          <p:cNvSpPr txBox="1"/>
          <p:nvPr/>
        </p:nvSpPr>
        <p:spPr>
          <a:xfrm>
            <a:off x="520222" y="2890974"/>
            <a:ext cx="113570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участием Должностно Полномочных подразделений ИВДИВО: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9B4E294-3ECB-4968-9DEA-A61E4D0A4491}"/>
              </a:ext>
            </a:extLst>
          </p:cNvPr>
          <p:cNvSpPr txBox="1"/>
          <p:nvPr/>
        </p:nvSpPr>
        <p:spPr>
          <a:xfrm>
            <a:off x="5676806" y="3394941"/>
            <a:ext cx="6097712" cy="30162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ИВДИВО Казань</a:t>
            </a:r>
          </a:p>
          <a:p>
            <a:pPr algn="r"/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ИВДИВО Красногорск</a:t>
            </a:r>
          </a:p>
          <a:p>
            <a:pPr algn="r"/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ИВДИВО Югра</a:t>
            </a:r>
          </a:p>
          <a:p>
            <a:pPr algn="r"/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ИВДИВО Ташкент</a:t>
            </a:r>
          </a:p>
          <a:p>
            <a:pPr algn="r"/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ИВДИВО Новороссийск</a:t>
            </a:r>
          </a:p>
          <a:p>
            <a:pPr algn="r"/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ИВДИВО Ставрополь</a:t>
            </a:r>
          </a:p>
          <a:p>
            <a:pPr algn="r"/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ИВДИВО Кипр</a:t>
            </a:r>
          </a:p>
          <a:p>
            <a:pPr algn="r"/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ИВДИВО Истра</a:t>
            </a:r>
          </a:p>
          <a:p>
            <a:pPr algn="r"/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ИВДИВО Курск</a:t>
            </a:r>
          </a:p>
          <a:p>
            <a:pPr algn="r"/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ИВДИВО Адыгея</a:t>
            </a:r>
            <a:endParaRPr lang="ru-RU" sz="19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411AD8B-1947-4BED-AF72-D1E181502812}"/>
              </a:ext>
            </a:extLst>
          </p:cNvPr>
          <p:cNvSpPr txBox="1"/>
          <p:nvPr/>
        </p:nvSpPr>
        <p:spPr>
          <a:xfrm>
            <a:off x="520222" y="3237189"/>
            <a:ext cx="6097712" cy="33085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ИВДИВО США / Канада</a:t>
            </a:r>
          </a:p>
          <a:p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ИВДИВО Дагестан </a:t>
            </a:r>
          </a:p>
          <a:p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ИВДИВО Калининград</a:t>
            </a:r>
          </a:p>
          <a:p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ИВДИВО Европа</a:t>
            </a:r>
          </a:p>
          <a:p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ИВДИВО Королев</a:t>
            </a:r>
          </a:p>
          <a:p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ИВДИВО Энергодар</a:t>
            </a:r>
          </a:p>
          <a:p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ИВДИВО Волгоград</a:t>
            </a:r>
          </a:p>
          <a:p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ИВДИВО Смоленск</a:t>
            </a:r>
          </a:p>
          <a:p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ИВДИВО Воронеж</a:t>
            </a:r>
          </a:p>
          <a:p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ИВДИВО Тверь</a:t>
            </a:r>
          </a:p>
          <a:p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ИВДИВО Елабуга</a:t>
            </a:r>
            <a:endParaRPr lang="ru-RU" sz="1900" dirty="0"/>
          </a:p>
        </p:txBody>
      </p:sp>
    </p:spTree>
    <p:extLst>
      <p:ext uri="{BB962C8B-B14F-4D97-AF65-F5344CB8AC3E}">
        <p14:creationId xmlns:p14="http://schemas.microsoft.com/office/powerpoint/2010/main" val="14357146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0BE06E53-4C27-4DA5-9D8F-CB7CA190250C}"/>
              </a:ext>
            </a:extLst>
          </p:cNvPr>
          <p:cNvSpPr txBox="1"/>
          <p:nvPr/>
        </p:nvSpPr>
        <p:spPr>
          <a:xfrm>
            <a:off x="183399" y="44799"/>
            <a:ext cx="120086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Шесть Советов Подразделения ИВДИВО</a:t>
            </a:r>
          </a:p>
        </p:txBody>
      </p:sp>
      <p:graphicFrame>
        <p:nvGraphicFramePr>
          <p:cNvPr id="14" name="Таблица 13">
            <a:extLst>
              <a:ext uri="{FF2B5EF4-FFF2-40B4-BE49-F238E27FC236}">
                <a16:creationId xmlns:a16="http://schemas.microsoft.com/office/drawing/2014/main" id="{C59ECE67-8A28-4AB3-A66E-1FC1FC9F96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9640648"/>
              </p:ext>
            </p:extLst>
          </p:nvPr>
        </p:nvGraphicFramePr>
        <p:xfrm>
          <a:off x="207276" y="717418"/>
          <a:ext cx="11777447" cy="59866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184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034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555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8301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rgbClr val="002060"/>
                          </a:solidFill>
                          <a:latin typeface="Times New Roman"/>
                          <a:ea typeface="Cambria"/>
                          <a:cs typeface="Cambria"/>
                        </a:rPr>
                        <a:t>Аватар/ Владыка/ Учитель/ Ипостась/ Служащий/ Посвящённый ИВО</a:t>
                      </a:r>
                      <a:endParaRPr lang="ru-RU" sz="1700" dirty="0">
                        <a:solidFill>
                          <a:srgbClr val="002060"/>
                        </a:solidFill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rgbClr val="002060"/>
                          </a:solidFill>
                          <a:latin typeface="Times New Roman"/>
                          <a:ea typeface="Cambria"/>
                          <a:cs typeface="Cambria"/>
                        </a:rPr>
                        <a:t>Совет Подразделения ИВДИВО</a:t>
                      </a:r>
                      <a:endParaRPr lang="ru-RU" sz="1700" dirty="0">
                        <a:solidFill>
                          <a:srgbClr val="002060"/>
                        </a:solidFill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700" b="1" dirty="0">
                          <a:solidFill>
                            <a:srgbClr val="002060"/>
                          </a:solidFill>
                          <a:latin typeface="Times New Roman"/>
                          <a:ea typeface="Cambria"/>
                          <a:cs typeface="Cambria"/>
                        </a:rPr>
                        <a:t>Учитель Синтеза/ Ипостась Синтеза/ Посвящённый Синтеза Части ИВО ИВАС Кут Хуми</a:t>
                      </a:r>
                      <a:endParaRPr lang="ru-RU" sz="1700" dirty="0">
                        <a:solidFill>
                          <a:srgbClr val="002060"/>
                        </a:solidFill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420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900" dirty="0">
                          <a:latin typeface="Times New Roman"/>
                          <a:ea typeface="Cambria"/>
                          <a:cs typeface="Cambria"/>
                        </a:rPr>
                        <a:t>Аватар ИВО</a:t>
                      </a:r>
                      <a:endParaRPr lang="ru-RU" sz="1900" dirty="0"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900" dirty="0">
                          <a:latin typeface="Times New Roman"/>
                          <a:ea typeface="Cambria"/>
                          <a:cs typeface="Cambria"/>
                        </a:rPr>
                        <a:t>Совет Изначально Вышестоящего Отца</a:t>
                      </a:r>
                      <a:endParaRPr lang="ru-RU" sz="1900" dirty="0"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900" dirty="0">
                          <a:latin typeface="Times New Roman"/>
                          <a:ea typeface="Cambria"/>
                          <a:cs typeface="Cambria"/>
                        </a:rPr>
                        <a:t>Совершенная высшая часть ИВО</a:t>
                      </a:r>
                      <a:endParaRPr lang="ru-RU" sz="1900" dirty="0"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420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900" dirty="0">
                          <a:latin typeface="Times New Roman"/>
                          <a:ea typeface="Cambria"/>
                          <a:cs typeface="Cambria"/>
                        </a:rPr>
                        <a:t>64 Организации ИВАС</a:t>
                      </a:r>
                      <a:endParaRPr lang="ru-RU" sz="1900" dirty="0"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900" dirty="0">
                          <a:latin typeface="Times New Roman"/>
                          <a:ea typeface="Cambria"/>
                          <a:cs typeface="Cambria"/>
                        </a:rPr>
                        <a:t>Синтезом фундаментальности/частности ИВО</a:t>
                      </a:r>
                      <a:endParaRPr lang="ru-RU" sz="1900" dirty="0"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420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900" dirty="0">
                        <a:latin typeface="Times New Roman"/>
                        <a:ea typeface="Cambria"/>
                        <a:cs typeface="Cambria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900" dirty="0">
                          <a:latin typeface="Times New Roman"/>
                          <a:ea typeface="Cambria"/>
                          <a:cs typeface="Cambria"/>
                        </a:rPr>
                        <a:t>Владыка ИВО</a:t>
                      </a:r>
                      <a:endParaRPr lang="ru-RU" sz="1900" dirty="0"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900" dirty="0">
                          <a:latin typeface="Times New Roman"/>
                          <a:ea typeface="Cambria"/>
                          <a:cs typeface="Cambria"/>
                        </a:rPr>
                        <a:t>Совет Владык ИВО</a:t>
                      </a:r>
                      <a:endParaRPr lang="ru-RU" sz="1900" dirty="0"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900" dirty="0">
                          <a:latin typeface="Times New Roman"/>
                          <a:ea typeface="Cambria"/>
                          <a:cs typeface="Cambria"/>
                        </a:rPr>
                        <a:t>Тело совершенной высшей частности ИВО</a:t>
                      </a:r>
                      <a:endParaRPr lang="ru-RU" sz="1900" dirty="0"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420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900" dirty="0">
                          <a:latin typeface="Times New Roman"/>
                          <a:ea typeface="Cambria"/>
                          <a:cs typeface="Cambria"/>
                        </a:rPr>
                        <a:t>64 Дома ИВАС</a:t>
                      </a:r>
                      <a:endParaRPr lang="ru-RU" sz="1900" dirty="0"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900" dirty="0">
                          <a:latin typeface="Times New Roman"/>
                          <a:ea typeface="Cambria"/>
                          <a:cs typeface="Cambria"/>
                        </a:rPr>
                        <a:t>Синтезом метакосмического тела вида материи ИВО</a:t>
                      </a:r>
                      <a:endParaRPr lang="ru-RU" sz="1900" dirty="0"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2130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900" dirty="0">
                          <a:latin typeface="Times New Roman"/>
                          <a:ea typeface="Cambria"/>
                          <a:cs typeface="Cambria"/>
                        </a:rPr>
                        <a:t>Учитель ИВО</a:t>
                      </a:r>
                      <a:endParaRPr lang="ru-RU" sz="1900" dirty="0"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900" dirty="0">
                          <a:latin typeface="Times New Roman"/>
                          <a:ea typeface="Cambria"/>
                          <a:cs typeface="Cambria"/>
                        </a:rPr>
                        <a:t>Совет Учителей ИВО</a:t>
                      </a:r>
                      <a:endParaRPr lang="ru-RU" sz="1900" dirty="0"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900" dirty="0">
                          <a:latin typeface="Times New Roman"/>
                          <a:ea typeface="Cambria"/>
                          <a:cs typeface="Cambria"/>
                        </a:rPr>
                        <a:t>Совершенное высшее тело вида материи ИВО</a:t>
                      </a:r>
                      <a:endParaRPr lang="ru-RU" sz="1900" dirty="0"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489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900" dirty="0">
                          <a:latin typeface="Times New Roman"/>
                          <a:ea typeface="Cambria"/>
                          <a:cs typeface="Cambria"/>
                        </a:rPr>
                        <a:t>64 Отдела ИВАС</a:t>
                      </a:r>
                      <a:endParaRPr lang="ru-RU" sz="1900" dirty="0"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900" dirty="0">
                          <a:latin typeface="Times New Roman"/>
                          <a:ea typeface="Cambria"/>
                          <a:cs typeface="Cambria"/>
                        </a:rPr>
                        <a:t>Синтезом метакосмической части ИВО</a:t>
                      </a:r>
                      <a:endParaRPr lang="ru-RU" sz="1900" dirty="0"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420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900" dirty="0">
                          <a:latin typeface="Times New Roman"/>
                          <a:ea typeface="Cambria"/>
                          <a:cs typeface="Cambria"/>
                        </a:rPr>
                        <a:t>Ипостась ИВО</a:t>
                      </a:r>
                      <a:endParaRPr lang="ru-RU" sz="1900" dirty="0"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900" dirty="0">
                          <a:latin typeface="Times New Roman"/>
                          <a:ea typeface="Cambria"/>
                          <a:cs typeface="Cambria"/>
                        </a:rPr>
                        <a:t>Совет Ипостасей ИВО</a:t>
                      </a:r>
                      <a:endParaRPr lang="ru-RU" sz="1900" dirty="0"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900" dirty="0">
                          <a:latin typeface="Times New Roman"/>
                          <a:ea typeface="Cambria"/>
                          <a:cs typeface="Cambria"/>
                        </a:rPr>
                        <a:t>Тело архетипической частности ИВО</a:t>
                      </a:r>
                      <a:endParaRPr lang="ru-RU" sz="1900" dirty="0"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489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900" dirty="0">
                          <a:latin typeface="Times New Roman"/>
                          <a:ea typeface="Cambria"/>
                          <a:cs typeface="Cambria"/>
                        </a:rPr>
                        <a:t>64 Столпа ИВАС</a:t>
                      </a:r>
                      <a:endParaRPr lang="ru-RU" sz="1900" dirty="0"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900" dirty="0">
                          <a:latin typeface="Times New Roman"/>
                          <a:ea typeface="Cambria"/>
                          <a:cs typeface="Cambria"/>
                        </a:rPr>
                        <a:t>Синтезом совершенной части ИВО</a:t>
                      </a:r>
                      <a:endParaRPr lang="ru-RU" sz="1900" dirty="0"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1420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900" dirty="0">
                          <a:latin typeface="Times New Roman"/>
                          <a:ea typeface="Cambria"/>
                          <a:cs typeface="Cambria"/>
                        </a:rPr>
                        <a:t>Служащий ИВО</a:t>
                      </a:r>
                      <a:endParaRPr lang="ru-RU" sz="1900" dirty="0"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900" dirty="0">
                          <a:latin typeface="Times New Roman"/>
                          <a:ea typeface="Cambria"/>
                          <a:cs typeface="Cambria"/>
                        </a:rPr>
                        <a:t>Совет Служащих ИВО</a:t>
                      </a:r>
                      <a:endParaRPr lang="ru-RU" sz="1900" dirty="0"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900" dirty="0">
                          <a:latin typeface="Times New Roman"/>
                          <a:ea typeface="Cambria"/>
                          <a:cs typeface="Cambria"/>
                        </a:rPr>
                        <a:t>Тело совершенной частности ИВО</a:t>
                      </a:r>
                      <a:endParaRPr lang="ru-RU" sz="1900" dirty="0"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1420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900" dirty="0">
                          <a:latin typeface="Times New Roman"/>
                          <a:ea typeface="Cambria"/>
                          <a:cs typeface="Cambria"/>
                        </a:rPr>
                        <a:t>64 Луча ИВАС</a:t>
                      </a:r>
                      <a:endParaRPr lang="ru-RU" sz="1900" dirty="0"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900" dirty="0">
                          <a:latin typeface="Times New Roman"/>
                          <a:ea typeface="Cambria"/>
                          <a:cs typeface="Cambria"/>
                        </a:rPr>
                        <a:t>Синтезом архетипического тела вида материи ИВО</a:t>
                      </a:r>
                      <a:endParaRPr lang="ru-RU" sz="1900" dirty="0"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1420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900" dirty="0">
                          <a:latin typeface="Times New Roman"/>
                          <a:ea typeface="Cambria"/>
                          <a:cs typeface="Cambria"/>
                        </a:rPr>
                        <a:t>Посвящённый ИВО</a:t>
                      </a:r>
                      <a:endParaRPr lang="ru-RU" sz="1900" dirty="0"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900" dirty="0">
                          <a:latin typeface="Times New Roman"/>
                          <a:ea typeface="Cambria"/>
                          <a:cs typeface="Cambria"/>
                        </a:rPr>
                        <a:t>Совет Посвящённых ИВО</a:t>
                      </a:r>
                      <a:endParaRPr lang="ru-RU" sz="1900" dirty="0"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900" dirty="0">
                          <a:latin typeface="Times New Roman"/>
                          <a:ea typeface="Cambria"/>
                          <a:cs typeface="Cambria"/>
                        </a:rPr>
                        <a:t>Совершенное тело вида материи ИВО</a:t>
                      </a:r>
                      <a:endParaRPr lang="ru-RU" sz="1900" dirty="0"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1489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900" dirty="0">
                          <a:latin typeface="Times New Roman"/>
                          <a:ea typeface="Cambria"/>
                          <a:cs typeface="Cambria"/>
                        </a:rPr>
                        <a:t>64 Силы ИВАС</a:t>
                      </a:r>
                      <a:endParaRPr lang="ru-RU" sz="1900" dirty="0"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900" dirty="0">
                          <a:latin typeface="Times New Roman"/>
                          <a:ea typeface="Cambria"/>
                          <a:cs typeface="Cambria"/>
                        </a:rPr>
                        <a:t>Синтезом архетипической части ИВО</a:t>
                      </a:r>
                      <a:endParaRPr lang="ru-RU" sz="1900" dirty="0"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39764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8E4795A7-EC88-427D-9A37-A26B7C85351E}"/>
              </a:ext>
            </a:extLst>
          </p:cNvPr>
          <p:cNvSpPr txBox="1"/>
          <p:nvPr/>
        </p:nvSpPr>
        <p:spPr>
          <a:xfrm>
            <a:off x="183399" y="44799"/>
            <a:ext cx="120086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Домашнее задание (3/5)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E87B579-16BE-4E73-9315-2C01339978AF}"/>
              </a:ext>
            </a:extLst>
          </p:cNvPr>
          <p:cNvSpPr txBox="1"/>
          <p:nvPr/>
        </p:nvSpPr>
        <p:spPr>
          <a:xfrm>
            <a:off x="743372" y="1144607"/>
            <a:ext cx="10635164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Выписать название Части Учителя/Ипостаси/Служащего/Посвященного Синтеза ....(Части) ИВАС КХ </a:t>
            </a:r>
            <a:r>
              <a:rPr lang="ru-RU" sz="3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(Расп.4)</a:t>
            </a:r>
          </a:p>
          <a:p>
            <a:endParaRPr lang="ru-RU" sz="3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3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ыписать название Огня/Синтеза ИВАС по ДП </a:t>
            </a:r>
            <a:r>
              <a:rPr lang="ru-RU" sz="30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(Расп.2). </a:t>
            </a:r>
          </a:p>
          <a:p>
            <a:endParaRPr lang="ru-RU" sz="3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Помозговать с ИВАС Кут Хуми, как этот Огонь развивает Часть и меня как Учителя/Ипостаси/Служащего/Посвященного Синтеза этой Части.</a:t>
            </a:r>
            <a:endParaRPr lang="ru-RU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8" name="Graphic 4">
            <a:extLst>
              <a:ext uri="{FF2B5EF4-FFF2-40B4-BE49-F238E27FC236}">
                <a16:creationId xmlns:a16="http://schemas.microsoft.com/office/drawing/2014/main" id="{1A9FB462-5D77-4D83-B099-A4834923B5E5}"/>
              </a:ext>
            </a:extLst>
          </p:cNvPr>
          <p:cNvGrpSpPr/>
          <p:nvPr/>
        </p:nvGrpSpPr>
        <p:grpSpPr>
          <a:xfrm>
            <a:off x="200980" y="1278862"/>
            <a:ext cx="432000" cy="432000"/>
            <a:chOff x="2998797" y="2855717"/>
            <a:chExt cx="362309" cy="361971"/>
          </a:xfrm>
          <a:solidFill>
            <a:srgbClr val="002060"/>
          </a:solidFill>
        </p:grpSpPr>
        <p:sp>
          <p:nvSpPr>
            <p:cNvPr id="9" name="Graphic 4">
              <a:extLst>
                <a:ext uri="{FF2B5EF4-FFF2-40B4-BE49-F238E27FC236}">
                  <a16:creationId xmlns:a16="http://schemas.microsoft.com/office/drawing/2014/main" id="{F1986A45-A7CB-47DC-B104-104AF073E2AE}"/>
                </a:ext>
              </a:extLst>
            </p:cNvPr>
            <p:cNvSpPr/>
            <p:nvPr/>
          </p:nvSpPr>
          <p:spPr>
            <a:xfrm>
              <a:off x="3093368" y="2968075"/>
              <a:ext cx="136744" cy="136617"/>
            </a:xfrm>
            <a:custGeom>
              <a:avLst/>
              <a:gdLst>
                <a:gd name="connsiteX0" fmla="*/ 69011 w 136744"/>
                <a:gd name="connsiteY0" fmla="*/ 112358 h 136617"/>
                <a:gd name="connsiteX1" fmla="*/ 69011 w 136744"/>
                <a:gd name="connsiteY1" fmla="*/ 112358 h 136617"/>
                <a:gd name="connsiteX2" fmla="*/ 67733 w 136744"/>
                <a:gd name="connsiteY2" fmla="*/ 112997 h 136617"/>
                <a:gd name="connsiteX3" fmla="*/ 67094 w 136744"/>
                <a:gd name="connsiteY3" fmla="*/ 113635 h 136617"/>
                <a:gd name="connsiteX4" fmla="*/ 65177 w 136744"/>
                <a:gd name="connsiteY4" fmla="*/ 114273 h 136617"/>
                <a:gd name="connsiteX5" fmla="*/ 65177 w 136744"/>
                <a:gd name="connsiteY5" fmla="*/ 114273 h 136617"/>
                <a:gd name="connsiteX6" fmla="*/ 62621 w 136744"/>
                <a:gd name="connsiteY6" fmla="*/ 113635 h 136617"/>
                <a:gd name="connsiteX7" fmla="*/ 61982 w 136744"/>
                <a:gd name="connsiteY7" fmla="*/ 112997 h 136617"/>
                <a:gd name="connsiteX8" fmla="*/ 60704 w 136744"/>
                <a:gd name="connsiteY8" fmla="*/ 111720 h 136617"/>
                <a:gd name="connsiteX9" fmla="*/ 60704 w 136744"/>
                <a:gd name="connsiteY9" fmla="*/ 111720 h 136617"/>
                <a:gd name="connsiteX10" fmla="*/ 24921 w 136744"/>
                <a:gd name="connsiteY10" fmla="*/ 68947 h 136617"/>
                <a:gd name="connsiteX11" fmla="*/ 25560 w 136744"/>
                <a:gd name="connsiteY11" fmla="*/ 60010 h 136617"/>
                <a:gd name="connsiteX12" fmla="*/ 34506 w 136744"/>
                <a:gd name="connsiteY12" fmla="*/ 60648 h 136617"/>
                <a:gd name="connsiteX13" fmla="*/ 34506 w 136744"/>
                <a:gd name="connsiteY13" fmla="*/ 60648 h 136617"/>
                <a:gd name="connsiteX14" fmla="*/ 65816 w 136744"/>
                <a:gd name="connsiteY14" fmla="*/ 98313 h 136617"/>
                <a:gd name="connsiteX15" fmla="*/ 136745 w 136744"/>
                <a:gd name="connsiteY15" fmla="*/ 36389 h 136617"/>
                <a:gd name="connsiteX16" fmla="*/ 136745 w 136744"/>
                <a:gd name="connsiteY16" fmla="*/ 0 h 136617"/>
                <a:gd name="connsiteX17" fmla="*/ 0 w 136744"/>
                <a:gd name="connsiteY17" fmla="*/ 0 h 136617"/>
                <a:gd name="connsiteX18" fmla="*/ 0 w 136744"/>
                <a:gd name="connsiteY18" fmla="*/ 136617 h 136617"/>
                <a:gd name="connsiteX19" fmla="*/ 136745 w 136744"/>
                <a:gd name="connsiteY19" fmla="*/ 136617 h 136617"/>
                <a:gd name="connsiteX20" fmla="*/ 136745 w 136744"/>
                <a:gd name="connsiteY20" fmla="*/ 52987 h 136617"/>
                <a:gd name="connsiteX21" fmla="*/ 69011 w 136744"/>
                <a:gd name="connsiteY21" fmla="*/ 112358 h 136617"/>
                <a:gd name="connsiteX22" fmla="*/ 69011 w 136744"/>
                <a:gd name="connsiteY22" fmla="*/ 112358 h 136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136744" h="136617">
                  <a:moveTo>
                    <a:pt x="69011" y="112358"/>
                  </a:moveTo>
                  <a:lnTo>
                    <a:pt x="69011" y="112358"/>
                  </a:lnTo>
                  <a:cubicBezTo>
                    <a:pt x="68372" y="112358"/>
                    <a:pt x="68372" y="112997"/>
                    <a:pt x="67733" y="112997"/>
                  </a:cubicBezTo>
                  <a:lnTo>
                    <a:pt x="67094" y="113635"/>
                  </a:lnTo>
                  <a:cubicBezTo>
                    <a:pt x="66455" y="113635"/>
                    <a:pt x="65816" y="114273"/>
                    <a:pt x="65177" y="114273"/>
                  </a:cubicBezTo>
                  <a:lnTo>
                    <a:pt x="65177" y="114273"/>
                  </a:lnTo>
                  <a:cubicBezTo>
                    <a:pt x="64538" y="114273"/>
                    <a:pt x="63260" y="114273"/>
                    <a:pt x="62621" y="113635"/>
                  </a:cubicBezTo>
                  <a:cubicBezTo>
                    <a:pt x="62621" y="113635"/>
                    <a:pt x="61982" y="112997"/>
                    <a:pt x="61982" y="112997"/>
                  </a:cubicBezTo>
                  <a:cubicBezTo>
                    <a:pt x="61343" y="112997"/>
                    <a:pt x="60704" y="112358"/>
                    <a:pt x="60704" y="111720"/>
                  </a:cubicBezTo>
                  <a:lnTo>
                    <a:pt x="60704" y="111720"/>
                  </a:lnTo>
                  <a:lnTo>
                    <a:pt x="24921" y="68947"/>
                  </a:lnTo>
                  <a:cubicBezTo>
                    <a:pt x="22365" y="66394"/>
                    <a:pt x="23004" y="61925"/>
                    <a:pt x="25560" y="60010"/>
                  </a:cubicBezTo>
                  <a:cubicBezTo>
                    <a:pt x="28116" y="58094"/>
                    <a:pt x="32589" y="58094"/>
                    <a:pt x="34506" y="60648"/>
                  </a:cubicBezTo>
                  <a:lnTo>
                    <a:pt x="34506" y="60648"/>
                  </a:lnTo>
                  <a:lnTo>
                    <a:pt x="65816" y="98313"/>
                  </a:lnTo>
                  <a:lnTo>
                    <a:pt x="136745" y="36389"/>
                  </a:lnTo>
                  <a:lnTo>
                    <a:pt x="136745" y="0"/>
                  </a:lnTo>
                  <a:lnTo>
                    <a:pt x="0" y="0"/>
                  </a:lnTo>
                  <a:lnTo>
                    <a:pt x="0" y="136617"/>
                  </a:lnTo>
                  <a:lnTo>
                    <a:pt x="136745" y="136617"/>
                  </a:lnTo>
                  <a:lnTo>
                    <a:pt x="136745" y="52987"/>
                  </a:lnTo>
                  <a:lnTo>
                    <a:pt x="69011" y="112358"/>
                  </a:lnTo>
                  <a:lnTo>
                    <a:pt x="69011" y="112358"/>
                  </a:lnTo>
                  <a:close/>
                </a:path>
              </a:pathLst>
            </a:custGeom>
            <a:grpFill/>
            <a:ln w="639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0" name="Graphic 4">
              <a:extLst>
                <a:ext uri="{FF2B5EF4-FFF2-40B4-BE49-F238E27FC236}">
                  <a16:creationId xmlns:a16="http://schemas.microsoft.com/office/drawing/2014/main" id="{FF5D1DA8-ABF9-4691-82E2-0E707B18910C}"/>
                </a:ext>
              </a:extLst>
            </p:cNvPr>
            <p:cNvSpPr/>
            <p:nvPr/>
          </p:nvSpPr>
          <p:spPr>
            <a:xfrm>
              <a:off x="2998797" y="2855717"/>
              <a:ext cx="362309" cy="361971"/>
            </a:xfrm>
            <a:custGeom>
              <a:avLst/>
              <a:gdLst>
                <a:gd name="connsiteX0" fmla="*/ 180835 w 362309"/>
                <a:gd name="connsiteY0" fmla="*/ 0 h 361971"/>
                <a:gd name="connsiteX1" fmla="*/ 0 w 362309"/>
                <a:gd name="connsiteY1" fmla="*/ 181305 h 361971"/>
                <a:gd name="connsiteX2" fmla="*/ 181474 w 362309"/>
                <a:gd name="connsiteY2" fmla="*/ 361972 h 361971"/>
                <a:gd name="connsiteX3" fmla="*/ 362310 w 362309"/>
                <a:gd name="connsiteY3" fmla="*/ 180667 h 361971"/>
                <a:gd name="connsiteX4" fmla="*/ 180835 w 362309"/>
                <a:gd name="connsiteY4" fmla="*/ 0 h 361971"/>
                <a:gd name="connsiteX5" fmla="*/ 180835 w 362309"/>
                <a:gd name="connsiteY5" fmla="*/ 0 h 361971"/>
                <a:gd name="connsiteX6" fmla="*/ 277962 w 362309"/>
                <a:gd name="connsiteY6" fmla="*/ 125126 h 361971"/>
                <a:gd name="connsiteX7" fmla="*/ 244735 w 362309"/>
                <a:gd name="connsiteY7" fmla="*/ 154492 h 361971"/>
                <a:gd name="connsiteX8" fmla="*/ 244735 w 362309"/>
                <a:gd name="connsiteY8" fmla="*/ 255998 h 361971"/>
                <a:gd name="connsiteX9" fmla="*/ 238345 w 362309"/>
                <a:gd name="connsiteY9" fmla="*/ 262382 h 361971"/>
                <a:gd name="connsiteX10" fmla="*/ 88820 w 362309"/>
                <a:gd name="connsiteY10" fmla="*/ 262382 h 361971"/>
                <a:gd name="connsiteX11" fmla="*/ 82430 w 362309"/>
                <a:gd name="connsiteY11" fmla="*/ 255998 h 361971"/>
                <a:gd name="connsiteX12" fmla="*/ 82430 w 362309"/>
                <a:gd name="connsiteY12" fmla="*/ 106612 h 361971"/>
                <a:gd name="connsiteX13" fmla="*/ 88820 w 362309"/>
                <a:gd name="connsiteY13" fmla="*/ 100228 h 361971"/>
                <a:gd name="connsiteX14" fmla="*/ 238345 w 362309"/>
                <a:gd name="connsiteY14" fmla="*/ 100228 h 361971"/>
                <a:gd name="connsiteX15" fmla="*/ 244735 w 362309"/>
                <a:gd name="connsiteY15" fmla="*/ 106612 h 361971"/>
                <a:gd name="connsiteX16" fmla="*/ 244735 w 362309"/>
                <a:gd name="connsiteY16" fmla="*/ 137894 h 361971"/>
                <a:gd name="connsiteX17" fmla="*/ 269655 w 362309"/>
                <a:gd name="connsiteY17" fmla="*/ 116188 h 361971"/>
                <a:gd name="connsiteX18" fmla="*/ 278602 w 362309"/>
                <a:gd name="connsiteY18" fmla="*/ 116827 h 361971"/>
                <a:gd name="connsiteX19" fmla="*/ 277962 w 362309"/>
                <a:gd name="connsiteY19" fmla="*/ 125126 h 361971"/>
                <a:gd name="connsiteX20" fmla="*/ 277962 w 362309"/>
                <a:gd name="connsiteY20" fmla="*/ 125126 h 3619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362309" h="361971">
                  <a:moveTo>
                    <a:pt x="180835" y="0"/>
                  </a:moveTo>
                  <a:cubicBezTo>
                    <a:pt x="80513" y="0"/>
                    <a:pt x="0" y="81076"/>
                    <a:pt x="0" y="181305"/>
                  </a:cubicBezTo>
                  <a:cubicBezTo>
                    <a:pt x="0" y="281533"/>
                    <a:pt x="81152" y="361972"/>
                    <a:pt x="181474" y="361972"/>
                  </a:cubicBezTo>
                  <a:cubicBezTo>
                    <a:pt x="281157" y="361972"/>
                    <a:pt x="362310" y="280895"/>
                    <a:pt x="362310" y="180667"/>
                  </a:cubicBezTo>
                  <a:cubicBezTo>
                    <a:pt x="362310" y="80438"/>
                    <a:pt x="281157" y="0"/>
                    <a:pt x="180835" y="0"/>
                  </a:cubicBezTo>
                  <a:cubicBezTo>
                    <a:pt x="180835" y="0"/>
                    <a:pt x="180835" y="0"/>
                    <a:pt x="180835" y="0"/>
                  </a:cubicBezTo>
                  <a:close/>
                  <a:moveTo>
                    <a:pt x="277962" y="125126"/>
                  </a:moveTo>
                  <a:lnTo>
                    <a:pt x="244735" y="154492"/>
                  </a:lnTo>
                  <a:lnTo>
                    <a:pt x="244735" y="255998"/>
                  </a:lnTo>
                  <a:cubicBezTo>
                    <a:pt x="244735" y="259828"/>
                    <a:pt x="242179" y="262382"/>
                    <a:pt x="238345" y="262382"/>
                  </a:cubicBezTo>
                  <a:lnTo>
                    <a:pt x="88820" y="262382"/>
                  </a:lnTo>
                  <a:cubicBezTo>
                    <a:pt x="84986" y="262382"/>
                    <a:pt x="82430" y="259828"/>
                    <a:pt x="82430" y="255998"/>
                  </a:cubicBezTo>
                  <a:lnTo>
                    <a:pt x="82430" y="106612"/>
                  </a:lnTo>
                  <a:cubicBezTo>
                    <a:pt x="82430" y="102782"/>
                    <a:pt x="84986" y="100228"/>
                    <a:pt x="88820" y="100228"/>
                  </a:cubicBezTo>
                  <a:lnTo>
                    <a:pt x="238345" y="100228"/>
                  </a:lnTo>
                  <a:cubicBezTo>
                    <a:pt x="242179" y="100228"/>
                    <a:pt x="244735" y="102782"/>
                    <a:pt x="244735" y="106612"/>
                  </a:cubicBezTo>
                  <a:lnTo>
                    <a:pt x="244735" y="137894"/>
                  </a:lnTo>
                  <a:lnTo>
                    <a:pt x="269655" y="116188"/>
                  </a:lnTo>
                  <a:cubicBezTo>
                    <a:pt x="272211" y="113635"/>
                    <a:pt x="276045" y="114273"/>
                    <a:pt x="278602" y="116827"/>
                  </a:cubicBezTo>
                  <a:cubicBezTo>
                    <a:pt x="280518" y="118104"/>
                    <a:pt x="280518" y="122572"/>
                    <a:pt x="277962" y="125126"/>
                  </a:cubicBezTo>
                  <a:cubicBezTo>
                    <a:pt x="277962" y="125126"/>
                    <a:pt x="277962" y="125126"/>
                    <a:pt x="277962" y="125126"/>
                  </a:cubicBezTo>
                  <a:close/>
                </a:path>
              </a:pathLst>
            </a:custGeom>
            <a:grpFill/>
            <a:ln w="639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pSp>
        <p:nvGrpSpPr>
          <p:cNvPr id="11" name="Graphic 4">
            <a:extLst>
              <a:ext uri="{FF2B5EF4-FFF2-40B4-BE49-F238E27FC236}">
                <a16:creationId xmlns:a16="http://schemas.microsoft.com/office/drawing/2014/main" id="{81F5109C-F76B-41A6-9EB9-3203D853E7AA}"/>
              </a:ext>
            </a:extLst>
          </p:cNvPr>
          <p:cNvGrpSpPr/>
          <p:nvPr/>
        </p:nvGrpSpPr>
        <p:grpSpPr>
          <a:xfrm>
            <a:off x="200980" y="3987959"/>
            <a:ext cx="432000" cy="432000"/>
            <a:chOff x="2998797" y="2855717"/>
            <a:chExt cx="362309" cy="361971"/>
          </a:xfrm>
          <a:solidFill>
            <a:srgbClr val="002060"/>
          </a:solidFill>
        </p:grpSpPr>
        <p:sp>
          <p:nvSpPr>
            <p:cNvPr id="12" name="Graphic 4">
              <a:extLst>
                <a:ext uri="{FF2B5EF4-FFF2-40B4-BE49-F238E27FC236}">
                  <a16:creationId xmlns:a16="http://schemas.microsoft.com/office/drawing/2014/main" id="{22777BEF-9DD0-4B34-A53E-BF306B6BD109}"/>
                </a:ext>
              </a:extLst>
            </p:cNvPr>
            <p:cNvSpPr/>
            <p:nvPr/>
          </p:nvSpPr>
          <p:spPr>
            <a:xfrm>
              <a:off x="3093368" y="2968075"/>
              <a:ext cx="136744" cy="136617"/>
            </a:xfrm>
            <a:custGeom>
              <a:avLst/>
              <a:gdLst>
                <a:gd name="connsiteX0" fmla="*/ 69011 w 136744"/>
                <a:gd name="connsiteY0" fmla="*/ 112358 h 136617"/>
                <a:gd name="connsiteX1" fmla="*/ 69011 w 136744"/>
                <a:gd name="connsiteY1" fmla="*/ 112358 h 136617"/>
                <a:gd name="connsiteX2" fmla="*/ 67733 w 136744"/>
                <a:gd name="connsiteY2" fmla="*/ 112997 h 136617"/>
                <a:gd name="connsiteX3" fmla="*/ 67094 w 136744"/>
                <a:gd name="connsiteY3" fmla="*/ 113635 h 136617"/>
                <a:gd name="connsiteX4" fmla="*/ 65177 w 136744"/>
                <a:gd name="connsiteY4" fmla="*/ 114273 h 136617"/>
                <a:gd name="connsiteX5" fmla="*/ 65177 w 136744"/>
                <a:gd name="connsiteY5" fmla="*/ 114273 h 136617"/>
                <a:gd name="connsiteX6" fmla="*/ 62621 w 136744"/>
                <a:gd name="connsiteY6" fmla="*/ 113635 h 136617"/>
                <a:gd name="connsiteX7" fmla="*/ 61982 w 136744"/>
                <a:gd name="connsiteY7" fmla="*/ 112997 h 136617"/>
                <a:gd name="connsiteX8" fmla="*/ 60704 w 136744"/>
                <a:gd name="connsiteY8" fmla="*/ 111720 h 136617"/>
                <a:gd name="connsiteX9" fmla="*/ 60704 w 136744"/>
                <a:gd name="connsiteY9" fmla="*/ 111720 h 136617"/>
                <a:gd name="connsiteX10" fmla="*/ 24921 w 136744"/>
                <a:gd name="connsiteY10" fmla="*/ 68947 h 136617"/>
                <a:gd name="connsiteX11" fmla="*/ 25560 w 136744"/>
                <a:gd name="connsiteY11" fmla="*/ 60010 h 136617"/>
                <a:gd name="connsiteX12" fmla="*/ 34506 w 136744"/>
                <a:gd name="connsiteY12" fmla="*/ 60648 h 136617"/>
                <a:gd name="connsiteX13" fmla="*/ 34506 w 136744"/>
                <a:gd name="connsiteY13" fmla="*/ 60648 h 136617"/>
                <a:gd name="connsiteX14" fmla="*/ 65816 w 136744"/>
                <a:gd name="connsiteY14" fmla="*/ 98313 h 136617"/>
                <a:gd name="connsiteX15" fmla="*/ 136745 w 136744"/>
                <a:gd name="connsiteY15" fmla="*/ 36389 h 136617"/>
                <a:gd name="connsiteX16" fmla="*/ 136745 w 136744"/>
                <a:gd name="connsiteY16" fmla="*/ 0 h 136617"/>
                <a:gd name="connsiteX17" fmla="*/ 0 w 136744"/>
                <a:gd name="connsiteY17" fmla="*/ 0 h 136617"/>
                <a:gd name="connsiteX18" fmla="*/ 0 w 136744"/>
                <a:gd name="connsiteY18" fmla="*/ 136617 h 136617"/>
                <a:gd name="connsiteX19" fmla="*/ 136745 w 136744"/>
                <a:gd name="connsiteY19" fmla="*/ 136617 h 136617"/>
                <a:gd name="connsiteX20" fmla="*/ 136745 w 136744"/>
                <a:gd name="connsiteY20" fmla="*/ 52987 h 136617"/>
                <a:gd name="connsiteX21" fmla="*/ 69011 w 136744"/>
                <a:gd name="connsiteY21" fmla="*/ 112358 h 136617"/>
                <a:gd name="connsiteX22" fmla="*/ 69011 w 136744"/>
                <a:gd name="connsiteY22" fmla="*/ 112358 h 136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136744" h="136617">
                  <a:moveTo>
                    <a:pt x="69011" y="112358"/>
                  </a:moveTo>
                  <a:lnTo>
                    <a:pt x="69011" y="112358"/>
                  </a:lnTo>
                  <a:cubicBezTo>
                    <a:pt x="68372" y="112358"/>
                    <a:pt x="68372" y="112997"/>
                    <a:pt x="67733" y="112997"/>
                  </a:cubicBezTo>
                  <a:lnTo>
                    <a:pt x="67094" y="113635"/>
                  </a:lnTo>
                  <a:cubicBezTo>
                    <a:pt x="66455" y="113635"/>
                    <a:pt x="65816" y="114273"/>
                    <a:pt x="65177" y="114273"/>
                  </a:cubicBezTo>
                  <a:lnTo>
                    <a:pt x="65177" y="114273"/>
                  </a:lnTo>
                  <a:cubicBezTo>
                    <a:pt x="64538" y="114273"/>
                    <a:pt x="63260" y="114273"/>
                    <a:pt x="62621" y="113635"/>
                  </a:cubicBezTo>
                  <a:cubicBezTo>
                    <a:pt x="62621" y="113635"/>
                    <a:pt x="61982" y="112997"/>
                    <a:pt x="61982" y="112997"/>
                  </a:cubicBezTo>
                  <a:cubicBezTo>
                    <a:pt x="61343" y="112997"/>
                    <a:pt x="60704" y="112358"/>
                    <a:pt x="60704" y="111720"/>
                  </a:cubicBezTo>
                  <a:lnTo>
                    <a:pt x="60704" y="111720"/>
                  </a:lnTo>
                  <a:lnTo>
                    <a:pt x="24921" y="68947"/>
                  </a:lnTo>
                  <a:cubicBezTo>
                    <a:pt x="22365" y="66394"/>
                    <a:pt x="23004" y="61925"/>
                    <a:pt x="25560" y="60010"/>
                  </a:cubicBezTo>
                  <a:cubicBezTo>
                    <a:pt x="28116" y="58094"/>
                    <a:pt x="32589" y="58094"/>
                    <a:pt x="34506" y="60648"/>
                  </a:cubicBezTo>
                  <a:lnTo>
                    <a:pt x="34506" y="60648"/>
                  </a:lnTo>
                  <a:lnTo>
                    <a:pt x="65816" y="98313"/>
                  </a:lnTo>
                  <a:lnTo>
                    <a:pt x="136745" y="36389"/>
                  </a:lnTo>
                  <a:lnTo>
                    <a:pt x="136745" y="0"/>
                  </a:lnTo>
                  <a:lnTo>
                    <a:pt x="0" y="0"/>
                  </a:lnTo>
                  <a:lnTo>
                    <a:pt x="0" y="136617"/>
                  </a:lnTo>
                  <a:lnTo>
                    <a:pt x="136745" y="136617"/>
                  </a:lnTo>
                  <a:lnTo>
                    <a:pt x="136745" y="52987"/>
                  </a:lnTo>
                  <a:lnTo>
                    <a:pt x="69011" y="112358"/>
                  </a:lnTo>
                  <a:lnTo>
                    <a:pt x="69011" y="112358"/>
                  </a:lnTo>
                  <a:close/>
                </a:path>
              </a:pathLst>
            </a:custGeom>
            <a:grpFill/>
            <a:ln w="639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3" name="Graphic 4">
              <a:extLst>
                <a:ext uri="{FF2B5EF4-FFF2-40B4-BE49-F238E27FC236}">
                  <a16:creationId xmlns:a16="http://schemas.microsoft.com/office/drawing/2014/main" id="{59DAF2F1-BECD-47FA-A5B5-5B22DCECDC5D}"/>
                </a:ext>
              </a:extLst>
            </p:cNvPr>
            <p:cNvSpPr/>
            <p:nvPr/>
          </p:nvSpPr>
          <p:spPr>
            <a:xfrm>
              <a:off x="2998797" y="2855717"/>
              <a:ext cx="362309" cy="361971"/>
            </a:xfrm>
            <a:custGeom>
              <a:avLst/>
              <a:gdLst>
                <a:gd name="connsiteX0" fmla="*/ 180835 w 362309"/>
                <a:gd name="connsiteY0" fmla="*/ 0 h 361971"/>
                <a:gd name="connsiteX1" fmla="*/ 0 w 362309"/>
                <a:gd name="connsiteY1" fmla="*/ 181305 h 361971"/>
                <a:gd name="connsiteX2" fmla="*/ 181474 w 362309"/>
                <a:gd name="connsiteY2" fmla="*/ 361972 h 361971"/>
                <a:gd name="connsiteX3" fmla="*/ 362310 w 362309"/>
                <a:gd name="connsiteY3" fmla="*/ 180667 h 361971"/>
                <a:gd name="connsiteX4" fmla="*/ 180835 w 362309"/>
                <a:gd name="connsiteY4" fmla="*/ 0 h 361971"/>
                <a:gd name="connsiteX5" fmla="*/ 180835 w 362309"/>
                <a:gd name="connsiteY5" fmla="*/ 0 h 361971"/>
                <a:gd name="connsiteX6" fmla="*/ 277962 w 362309"/>
                <a:gd name="connsiteY6" fmla="*/ 125126 h 361971"/>
                <a:gd name="connsiteX7" fmla="*/ 244735 w 362309"/>
                <a:gd name="connsiteY7" fmla="*/ 154492 h 361971"/>
                <a:gd name="connsiteX8" fmla="*/ 244735 w 362309"/>
                <a:gd name="connsiteY8" fmla="*/ 255998 h 361971"/>
                <a:gd name="connsiteX9" fmla="*/ 238345 w 362309"/>
                <a:gd name="connsiteY9" fmla="*/ 262382 h 361971"/>
                <a:gd name="connsiteX10" fmla="*/ 88820 w 362309"/>
                <a:gd name="connsiteY10" fmla="*/ 262382 h 361971"/>
                <a:gd name="connsiteX11" fmla="*/ 82430 w 362309"/>
                <a:gd name="connsiteY11" fmla="*/ 255998 h 361971"/>
                <a:gd name="connsiteX12" fmla="*/ 82430 w 362309"/>
                <a:gd name="connsiteY12" fmla="*/ 106612 h 361971"/>
                <a:gd name="connsiteX13" fmla="*/ 88820 w 362309"/>
                <a:gd name="connsiteY13" fmla="*/ 100228 h 361971"/>
                <a:gd name="connsiteX14" fmla="*/ 238345 w 362309"/>
                <a:gd name="connsiteY14" fmla="*/ 100228 h 361971"/>
                <a:gd name="connsiteX15" fmla="*/ 244735 w 362309"/>
                <a:gd name="connsiteY15" fmla="*/ 106612 h 361971"/>
                <a:gd name="connsiteX16" fmla="*/ 244735 w 362309"/>
                <a:gd name="connsiteY16" fmla="*/ 137894 h 361971"/>
                <a:gd name="connsiteX17" fmla="*/ 269655 w 362309"/>
                <a:gd name="connsiteY17" fmla="*/ 116188 h 361971"/>
                <a:gd name="connsiteX18" fmla="*/ 278602 w 362309"/>
                <a:gd name="connsiteY18" fmla="*/ 116827 h 361971"/>
                <a:gd name="connsiteX19" fmla="*/ 277962 w 362309"/>
                <a:gd name="connsiteY19" fmla="*/ 125126 h 361971"/>
                <a:gd name="connsiteX20" fmla="*/ 277962 w 362309"/>
                <a:gd name="connsiteY20" fmla="*/ 125126 h 3619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362309" h="361971">
                  <a:moveTo>
                    <a:pt x="180835" y="0"/>
                  </a:moveTo>
                  <a:cubicBezTo>
                    <a:pt x="80513" y="0"/>
                    <a:pt x="0" y="81076"/>
                    <a:pt x="0" y="181305"/>
                  </a:cubicBezTo>
                  <a:cubicBezTo>
                    <a:pt x="0" y="281533"/>
                    <a:pt x="81152" y="361972"/>
                    <a:pt x="181474" y="361972"/>
                  </a:cubicBezTo>
                  <a:cubicBezTo>
                    <a:pt x="281157" y="361972"/>
                    <a:pt x="362310" y="280895"/>
                    <a:pt x="362310" y="180667"/>
                  </a:cubicBezTo>
                  <a:cubicBezTo>
                    <a:pt x="362310" y="80438"/>
                    <a:pt x="281157" y="0"/>
                    <a:pt x="180835" y="0"/>
                  </a:cubicBezTo>
                  <a:cubicBezTo>
                    <a:pt x="180835" y="0"/>
                    <a:pt x="180835" y="0"/>
                    <a:pt x="180835" y="0"/>
                  </a:cubicBezTo>
                  <a:close/>
                  <a:moveTo>
                    <a:pt x="277962" y="125126"/>
                  </a:moveTo>
                  <a:lnTo>
                    <a:pt x="244735" y="154492"/>
                  </a:lnTo>
                  <a:lnTo>
                    <a:pt x="244735" y="255998"/>
                  </a:lnTo>
                  <a:cubicBezTo>
                    <a:pt x="244735" y="259828"/>
                    <a:pt x="242179" y="262382"/>
                    <a:pt x="238345" y="262382"/>
                  </a:cubicBezTo>
                  <a:lnTo>
                    <a:pt x="88820" y="262382"/>
                  </a:lnTo>
                  <a:cubicBezTo>
                    <a:pt x="84986" y="262382"/>
                    <a:pt x="82430" y="259828"/>
                    <a:pt x="82430" y="255998"/>
                  </a:cubicBezTo>
                  <a:lnTo>
                    <a:pt x="82430" y="106612"/>
                  </a:lnTo>
                  <a:cubicBezTo>
                    <a:pt x="82430" y="102782"/>
                    <a:pt x="84986" y="100228"/>
                    <a:pt x="88820" y="100228"/>
                  </a:cubicBezTo>
                  <a:lnTo>
                    <a:pt x="238345" y="100228"/>
                  </a:lnTo>
                  <a:cubicBezTo>
                    <a:pt x="242179" y="100228"/>
                    <a:pt x="244735" y="102782"/>
                    <a:pt x="244735" y="106612"/>
                  </a:cubicBezTo>
                  <a:lnTo>
                    <a:pt x="244735" y="137894"/>
                  </a:lnTo>
                  <a:lnTo>
                    <a:pt x="269655" y="116188"/>
                  </a:lnTo>
                  <a:cubicBezTo>
                    <a:pt x="272211" y="113635"/>
                    <a:pt x="276045" y="114273"/>
                    <a:pt x="278602" y="116827"/>
                  </a:cubicBezTo>
                  <a:cubicBezTo>
                    <a:pt x="280518" y="118104"/>
                    <a:pt x="280518" y="122572"/>
                    <a:pt x="277962" y="125126"/>
                  </a:cubicBezTo>
                  <a:cubicBezTo>
                    <a:pt x="277962" y="125126"/>
                    <a:pt x="277962" y="125126"/>
                    <a:pt x="277962" y="125126"/>
                  </a:cubicBezTo>
                  <a:close/>
                </a:path>
              </a:pathLst>
            </a:custGeom>
            <a:grpFill/>
            <a:ln w="639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pSp>
        <p:nvGrpSpPr>
          <p:cNvPr id="14" name="Graphic 4">
            <a:extLst>
              <a:ext uri="{FF2B5EF4-FFF2-40B4-BE49-F238E27FC236}">
                <a16:creationId xmlns:a16="http://schemas.microsoft.com/office/drawing/2014/main" id="{3F60AA6C-699C-4DA4-9A79-5E1D5D87BDA3}"/>
              </a:ext>
            </a:extLst>
          </p:cNvPr>
          <p:cNvGrpSpPr/>
          <p:nvPr/>
        </p:nvGrpSpPr>
        <p:grpSpPr>
          <a:xfrm>
            <a:off x="200980" y="3052265"/>
            <a:ext cx="432000" cy="432000"/>
            <a:chOff x="2998797" y="2855717"/>
            <a:chExt cx="362309" cy="361971"/>
          </a:xfrm>
          <a:solidFill>
            <a:srgbClr val="002060"/>
          </a:solidFill>
        </p:grpSpPr>
        <p:sp>
          <p:nvSpPr>
            <p:cNvPr id="15" name="Graphic 4">
              <a:extLst>
                <a:ext uri="{FF2B5EF4-FFF2-40B4-BE49-F238E27FC236}">
                  <a16:creationId xmlns:a16="http://schemas.microsoft.com/office/drawing/2014/main" id="{901ED9D4-C0EF-4EA9-9B45-74FE2540DD96}"/>
                </a:ext>
              </a:extLst>
            </p:cNvPr>
            <p:cNvSpPr/>
            <p:nvPr/>
          </p:nvSpPr>
          <p:spPr>
            <a:xfrm>
              <a:off x="3093368" y="2968075"/>
              <a:ext cx="136744" cy="136617"/>
            </a:xfrm>
            <a:custGeom>
              <a:avLst/>
              <a:gdLst>
                <a:gd name="connsiteX0" fmla="*/ 69011 w 136744"/>
                <a:gd name="connsiteY0" fmla="*/ 112358 h 136617"/>
                <a:gd name="connsiteX1" fmla="*/ 69011 w 136744"/>
                <a:gd name="connsiteY1" fmla="*/ 112358 h 136617"/>
                <a:gd name="connsiteX2" fmla="*/ 67733 w 136744"/>
                <a:gd name="connsiteY2" fmla="*/ 112997 h 136617"/>
                <a:gd name="connsiteX3" fmla="*/ 67094 w 136744"/>
                <a:gd name="connsiteY3" fmla="*/ 113635 h 136617"/>
                <a:gd name="connsiteX4" fmla="*/ 65177 w 136744"/>
                <a:gd name="connsiteY4" fmla="*/ 114273 h 136617"/>
                <a:gd name="connsiteX5" fmla="*/ 65177 w 136744"/>
                <a:gd name="connsiteY5" fmla="*/ 114273 h 136617"/>
                <a:gd name="connsiteX6" fmla="*/ 62621 w 136744"/>
                <a:gd name="connsiteY6" fmla="*/ 113635 h 136617"/>
                <a:gd name="connsiteX7" fmla="*/ 61982 w 136744"/>
                <a:gd name="connsiteY7" fmla="*/ 112997 h 136617"/>
                <a:gd name="connsiteX8" fmla="*/ 60704 w 136744"/>
                <a:gd name="connsiteY8" fmla="*/ 111720 h 136617"/>
                <a:gd name="connsiteX9" fmla="*/ 60704 w 136744"/>
                <a:gd name="connsiteY9" fmla="*/ 111720 h 136617"/>
                <a:gd name="connsiteX10" fmla="*/ 24921 w 136744"/>
                <a:gd name="connsiteY10" fmla="*/ 68947 h 136617"/>
                <a:gd name="connsiteX11" fmla="*/ 25560 w 136744"/>
                <a:gd name="connsiteY11" fmla="*/ 60010 h 136617"/>
                <a:gd name="connsiteX12" fmla="*/ 34506 w 136744"/>
                <a:gd name="connsiteY12" fmla="*/ 60648 h 136617"/>
                <a:gd name="connsiteX13" fmla="*/ 34506 w 136744"/>
                <a:gd name="connsiteY13" fmla="*/ 60648 h 136617"/>
                <a:gd name="connsiteX14" fmla="*/ 65816 w 136744"/>
                <a:gd name="connsiteY14" fmla="*/ 98313 h 136617"/>
                <a:gd name="connsiteX15" fmla="*/ 136745 w 136744"/>
                <a:gd name="connsiteY15" fmla="*/ 36389 h 136617"/>
                <a:gd name="connsiteX16" fmla="*/ 136745 w 136744"/>
                <a:gd name="connsiteY16" fmla="*/ 0 h 136617"/>
                <a:gd name="connsiteX17" fmla="*/ 0 w 136744"/>
                <a:gd name="connsiteY17" fmla="*/ 0 h 136617"/>
                <a:gd name="connsiteX18" fmla="*/ 0 w 136744"/>
                <a:gd name="connsiteY18" fmla="*/ 136617 h 136617"/>
                <a:gd name="connsiteX19" fmla="*/ 136745 w 136744"/>
                <a:gd name="connsiteY19" fmla="*/ 136617 h 136617"/>
                <a:gd name="connsiteX20" fmla="*/ 136745 w 136744"/>
                <a:gd name="connsiteY20" fmla="*/ 52987 h 136617"/>
                <a:gd name="connsiteX21" fmla="*/ 69011 w 136744"/>
                <a:gd name="connsiteY21" fmla="*/ 112358 h 136617"/>
                <a:gd name="connsiteX22" fmla="*/ 69011 w 136744"/>
                <a:gd name="connsiteY22" fmla="*/ 112358 h 136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136744" h="136617">
                  <a:moveTo>
                    <a:pt x="69011" y="112358"/>
                  </a:moveTo>
                  <a:lnTo>
                    <a:pt x="69011" y="112358"/>
                  </a:lnTo>
                  <a:cubicBezTo>
                    <a:pt x="68372" y="112358"/>
                    <a:pt x="68372" y="112997"/>
                    <a:pt x="67733" y="112997"/>
                  </a:cubicBezTo>
                  <a:lnTo>
                    <a:pt x="67094" y="113635"/>
                  </a:lnTo>
                  <a:cubicBezTo>
                    <a:pt x="66455" y="113635"/>
                    <a:pt x="65816" y="114273"/>
                    <a:pt x="65177" y="114273"/>
                  </a:cubicBezTo>
                  <a:lnTo>
                    <a:pt x="65177" y="114273"/>
                  </a:lnTo>
                  <a:cubicBezTo>
                    <a:pt x="64538" y="114273"/>
                    <a:pt x="63260" y="114273"/>
                    <a:pt x="62621" y="113635"/>
                  </a:cubicBezTo>
                  <a:cubicBezTo>
                    <a:pt x="62621" y="113635"/>
                    <a:pt x="61982" y="112997"/>
                    <a:pt x="61982" y="112997"/>
                  </a:cubicBezTo>
                  <a:cubicBezTo>
                    <a:pt x="61343" y="112997"/>
                    <a:pt x="60704" y="112358"/>
                    <a:pt x="60704" y="111720"/>
                  </a:cubicBezTo>
                  <a:lnTo>
                    <a:pt x="60704" y="111720"/>
                  </a:lnTo>
                  <a:lnTo>
                    <a:pt x="24921" y="68947"/>
                  </a:lnTo>
                  <a:cubicBezTo>
                    <a:pt x="22365" y="66394"/>
                    <a:pt x="23004" y="61925"/>
                    <a:pt x="25560" y="60010"/>
                  </a:cubicBezTo>
                  <a:cubicBezTo>
                    <a:pt x="28116" y="58094"/>
                    <a:pt x="32589" y="58094"/>
                    <a:pt x="34506" y="60648"/>
                  </a:cubicBezTo>
                  <a:lnTo>
                    <a:pt x="34506" y="60648"/>
                  </a:lnTo>
                  <a:lnTo>
                    <a:pt x="65816" y="98313"/>
                  </a:lnTo>
                  <a:lnTo>
                    <a:pt x="136745" y="36389"/>
                  </a:lnTo>
                  <a:lnTo>
                    <a:pt x="136745" y="0"/>
                  </a:lnTo>
                  <a:lnTo>
                    <a:pt x="0" y="0"/>
                  </a:lnTo>
                  <a:lnTo>
                    <a:pt x="0" y="136617"/>
                  </a:lnTo>
                  <a:lnTo>
                    <a:pt x="136745" y="136617"/>
                  </a:lnTo>
                  <a:lnTo>
                    <a:pt x="136745" y="52987"/>
                  </a:lnTo>
                  <a:lnTo>
                    <a:pt x="69011" y="112358"/>
                  </a:lnTo>
                  <a:lnTo>
                    <a:pt x="69011" y="112358"/>
                  </a:lnTo>
                  <a:close/>
                </a:path>
              </a:pathLst>
            </a:custGeom>
            <a:grpFill/>
            <a:ln w="639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6" name="Graphic 4">
              <a:extLst>
                <a:ext uri="{FF2B5EF4-FFF2-40B4-BE49-F238E27FC236}">
                  <a16:creationId xmlns:a16="http://schemas.microsoft.com/office/drawing/2014/main" id="{A58F291B-56A3-42C2-8B79-A491FB1E34B8}"/>
                </a:ext>
              </a:extLst>
            </p:cNvPr>
            <p:cNvSpPr/>
            <p:nvPr/>
          </p:nvSpPr>
          <p:spPr>
            <a:xfrm>
              <a:off x="2998797" y="2855717"/>
              <a:ext cx="362309" cy="361971"/>
            </a:xfrm>
            <a:custGeom>
              <a:avLst/>
              <a:gdLst>
                <a:gd name="connsiteX0" fmla="*/ 180835 w 362309"/>
                <a:gd name="connsiteY0" fmla="*/ 0 h 361971"/>
                <a:gd name="connsiteX1" fmla="*/ 0 w 362309"/>
                <a:gd name="connsiteY1" fmla="*/ 181305 h 361971"/>
                <a:gd name="connsiteX2" fmla="*/ 181474 w 362309"/>
                <a:gd name="connsiteY2" fmla="*/ 361972 h 361971"/>
                <a:gd name="connsiteX3" fmla="*/ 362310 w 362309"/>
                <a:gd name="connsiteY3" fmla="*/ 180667 h 361971"/>
                <a:gd name="connsiteX4" fmla="*/ 180835 w 362309"/>
                <a:gd name="connsiteY4" fmla="*/ 0 h 361971"/>
                <a:gd name="connsiteX5" fmla="*/ 180835 w 362309"/>
                <a:gd name="connsiteY5" fmla="*/ 0 h 361971"/>
                <a:gd name="connsiteX6" fmla="*/ 277962 w 362309"/>
                <a:gd name="connsiteY6" fmla="*/ 125126 h 361971"/>
                <a:gd name="connsiteX7" fmla="*/ 244735 w 362309"/>
                <a:gd name="connsiteY7" fmla="*/ 154492 h 361971"/>
                <a:gd name="connsiteX8" fmla="*/ 244735 w 362309"/>
                <a:gd name="connsiteY8" fmla="*/ 255998 h 361971"/>
                <a:gd name="connsiteX9" fmla="*/ 238345 w 362309"/>
                <a:gd name="connsiteY9" fmla="*/ 262382 h 361971"/>
                <a:gd name="connsiteX10" fmla="*/ 88820 w 362309"/>
                <a:gd name="connsiteY10" fmla="*/ 262382 h 361971"/>
                <a:gd name="connsiteX11" fmla="*/ 82430 w 362309"/>
                <a:gd name="connsiteY11" fmla="*/ 255998 h 361971"/>
                <a:gd name="connsiteX12" fmla="*/ 82430 w 362309"/>
                <a:gd name="connsiteY12" fmla="*/ 106612 h 361971"/>
                <a:gd name="connsiteX13" fmla="*/ 88820 w 362309"/>
                <a:gd name="connsiteY13" fmla="*/ 100228 h 361971"/>
                <a:gd name="connsiteX14" fmla="*/ 238345 w 362309"/>
                <a:gd name="connsiteY14" fmla="*/ 100228 h 361971"/>
                <a:gd name="connsiteX15" fmla="*/ 244735 w 362309"/>
                <a:gd name="connsiteY15" fmla="*/ 106612 h 361971"/>
                <a:gd name="connsiteX16" fmla="*/ 244735 w 362309"/>
                <a:gd name="connsiteY16" fmla="*/ 137894 h 361971"/>
                <a:gd name="connsiteX17" fmla="*/ 269655 w 362309"/>
                <a:gd name="connsiteY17" fmla="*/ 116188 h 361971"/>
                <a:gd name="connsiteX18" fmla="*/ 278602 w 362309"/>
                <a:gd name="connsiteY18" fmla="*/ 116827 h 361971"/>
                <a:gd name="connsiteX19" fmla="*/ 277962 w 362309"/>
                <a:gd name="connsiteY19" fmla="*/ 125126 h 361971"/>
                <a:gd name="connsiteX20" fmla="*/ 277962 w 362309"/>
                <a:gd name="connsiteY20" fmla="*/ 125126 h 3619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362309" h="361971">
                  <a:moveTo>
                    <a:pt x="180835" y="0"/>
                  </a:moveTo>
                  <a:cubicBezTo>
                    <a:pt x="80513" y="0"/>
                    <a:pt x="0" y="81076"/>
                    <a:pt x="0" y="181305"/>
                  </a:cubicBezTo>
                  <a:cubicBezTo>
                    <a:pt x="0" y="281533"/>
                    <a:pt x="81152" y="361972"/>
                    <a:pt x="181474" y="361972"/>
                  </a:cubicBezTo>
                  <a:cubicBezTo>
                    <a:pt x="281157" y="361972"/>
                    <a:pt x="362310" y="280895"/>
                    <a:pt x="362310" y="180667"/>
                  </a:cubicBezTo>
                  <a:cubicBezTo>
                    <a:pt x="362310" y="80438"/>
                    <a:pt x="281157" y="0"/>
                    <a:pt x="180835" y="0"/>
                  </a:cubicBezTo>
                  <a:cubicBezTo>
                    <a:pt x="180835" y="0"/>
                    <a:pt x="180835" y="0"/>
                    <a:pt x="180835" y="0"/>
                  </a:cubicBezTo>
                  <a:close/>
                  <a:moveTo>
                    <a:pt x="277962" y="125126"/>
                  </a:moveTo>
                  <a:lnTo>
                    <a:pt x="244735" y="154492"/>
                  </a:lnTo>
                  <a:lnTo>
                    <a:pt x="244735" y="255998"/>
                  </a:lnTo>
                  <a:cubicBezTo>
                    <a:pt x="244735" y="259828"/>
                    <a:pt x="242179" y="262382"/>
                    <a:pt x="238345" y="262382"/>
                  </a:cubicBezTo>
                  <a:lnTo>
                    <a:pt x="88820" y="262382"/>
                  </a:lnTo>
                  <a:cubicBezTo>
                    <a:pt x="84986" y="262382"/>
                    <a:pt x="82430" y="259828"/>
                    <a:pt x="82430" y="255998"/>
                  </a:cubicBezTo>
                  <a:lnTo>
                    <a:pt x="82430" y="106612"/>
                  </a:lnTo>
                  <a:cubicBezTo>
                    <a:pt x="82430" y="102782"/>
                    <a:pt x="84986" y="100228"/>
                    <a:pt x="88820" y="100228"/>
                  </a:cubicBezTo>
                  <a:lnTo>
                    <a:pt x="238345" y="100228"/>
                  </a:lnTo>
                  <a:cubicBezTo>
                    <a:pt x="242179" y="100228"/>
                    <a:pt x="244735" y="102782"/>
                    <a:pt x="244735" y="106612"/>
                  </a:cubicBezTo>
                  <a:lnTo>
                    <a:pt x="244735" y="137894"/>
                  </a:lnTo>
                  <a:lnTo>
                    <a:pt x="269655" y="116188"/>
                  </a:lnTo>
                  <a:cubicBezTo>
                    <a:pt x="272211" y="113635"/>
                    <a:pt x="276045" y="114273"/>
                    <a:pt x="278602" y="116827"/>
                  </a:cubicBezTo>
                  <a:cubicBezTo>
                    <a:pt x="280518" y="118104"/>
                    <a:pt x="280518" y="122572"/>
                    <a:pt x="277962" y="125126"/>
                  </a:cubicBezTo>
                  <a:cubicBezTo>
                    <a:pt x="277962" y="125126"/>
                    <a:pt x="277962" y="125126"/>
                    <a:pt x="277962" y="125126"/>
                  </a:cubicBezTo>
                  <a:close/>
                </a:path>
              </a:pathLst>
            </a:custGeom>
            <a:grpFill/>
            <a:ln w="639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363046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>
            <a:extLst>
              <a:ext uri="{FF2B5EF4-FFF2-40B4-BE49-F238E27FC236}">
                <a16:creationId xmlns:a16="http://schemas.microsoft.com/office/drawing/2014/main" id="{7EF01D6A-4D89-4EDD-ADB4-1764FA41BD4D}"/>
              </a:ext>
            </a:extLst>
          </p:cNvPr>
          <p:cNvSpPr/>
          <p:nvPr/>
        </p:nvSpPr>
        <p:spPr>
          <a:xfrm>
            <a:off x="2540614" y="518724"/>
            <a:ext cx="6300000" cy="630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6" name="Овал 5">
            <a:extLst>
              <a:ext uri="{FF2B5EF4-FFF2-40B4-BE49-F238E27FC236}">
                <a16:creationId xmlns:a16="http://schemas.microsoft.com/office/drawing/2014/main" id="{453A32F7-E9EE-4EE5-B82C-5B7A3D9D8BDD}"/>
              </a:ext>
            </a:extLst>
          </p:cNvPr>
          <p:cNvSpPr/>
          <p:nvPr/>
        </p:nvSpPr>
        <p:spPr>
          <a:xfrm>
            <a:off x="4106704" y="3586866"/>
            <a:ext cx="3240000" cy="32400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A8437124-009D-4757-81C3-531D0393C2A0}"/>
              </a:ext>
            </a:extLst>
          </p:cNvPr>
          <p:cNvCxnSpPr>
            <a:cxnSpLocks/>
          </p:cNvCxnSpPr>
          <p:nvPr/>
        </p:nvCxnSpPr>
        <p:spPr>
          <a:xfrm>
            <a:off x="2540614" y="3605642"/>
            <a:ext cx="6269636" cy="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8" name="Выноска 1 (с границей) 9">
            <a:extLst>
              <a:ext uri="{FF2B5EF4-FFF2-40B4-BE49-F238E27FC236}">
                <a16:creationId xmlns:a16="http://schemas.microsoft.com/office/drawing/2014/main" id="{86AD4D95-3C34-4F20-88E9-FADBFB46D04A}"/>
              </a:ext>
            </a:extLst>
          </p:cNvPr>
          <p:cNvSpPr/>
          <p:nvPr/>
        </p:nvSpPr>
        <p:spPr>
          <a:xfrm>
            <a:off x="1200443" y="3145116"/>
            <a:ext cx="5200689" cy="1063246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Скругленный прямоугольник 29">
            <a:extLst>
              <a:ext uri="{FF2B5EF4-FFF2-40B4-BE49-F238E27FC236}">
                <a16:creationId xmlns:a16="http://schemas.microsoft.com/office/drawing/2014/main" id="{4B291B09-E6F2-4410-B36C-21D3BE2B3CFC}"/>
              </a:ext>
            </a:extLst>
          </p:cNvPr>
          <p:cNvSpPr/>
          <p:nvPr/>
        </p:nvSpPr>
        <p:spPr>
          <a:xfrm>
            <a:off x="7143819" y="3211832"/>
            <a:ext cx="4949482" cy="305502"/>
          </a:xfrm>
          <a:prstGeom prst="round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Метакосмический ИВДИВО-полис </a:t>
            </a:r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ИВО 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17 179 869 185 метакосмоса </a:t>
            </a:r>
          </a:p>
          <a:p>
            <a:pPr algn="ctr"/>
            <a:endParaRPr lang="ru-RU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Овал 9">
            <a:extLst>
              <a:ext uri="{FF2B5EF4-FFF2-40B4-BE49-F238E27FC236}">
                <a16:creationId xmlns:a16="http://schemas.microsoft.com/office/drawing/2014/main" id="{263C79F3-C981-4158-9455-01D9D2C7B85E}"/>
              </a:ext>
            </a:extLst>
          </p:cNvPr>
          <p:cNvSpPr/>
          <p:nvPr/>
        </p:nvSpPr>
        <p:spPr>
          <a:xfrm>
            <a:off x="4867518" y="5118804"/>
            <a:ext cx="1709345" cy="1691303"/>
          </a:xfrm>
          <a:prstGeom prst="ellipse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273469B-638C-498B-B3A5-F6631A0059A7}"/>
              </a:ext>
            </a:extLst>
          </p:cNvPr>
          <p:cNvSpPr txBox="1"/>
          <p:nvPr/>
        </p:nvSpPr>
        <p:spPr>
          <a:xfrm>
            <a:off x="379989" y="1368046"/>
            <a:ext cx="52020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Живые Космосы – 34.359.738.368 </a:t>
            </a:r>
          </a:p>
          <a:p>
            <a:endParaRPr lang="ru-RU" sz="2400" b="1" dirty="0"/>
          </a:p>
        </p:txBody>
      </p:sp>
      <p:sp>
        <p:nvSpPr>
          <p:cNvPr id="12" name="Скругленный прямоугольник 8">
            <a:extLst>
              <a:ext uri="{FF2B5EF4-FFF2-40B4-BE49-F238E27FC236}">
                <a16:creationId xmlns:a16="http://schemas.microsoft.com/office/drawing/2014/main" id="{CFCDF935-86FB-4E76-A151-26A2666EE141}"/>
              </a:ext>
            </a:extLst>
          </p:cNvPr>
          <p:cNvSpPr/>
          <p:nvPr/>
        </p:nvSpPr>
        <p:spPr>
          <a:xfrm>
            <a:off x="98699" y="539753"/>
            <a:ext cx="237179" cy="627035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3" name="Скругленный прямоугольник 31">
            <a:extLst>
              <a:ext uri="{FF2B5EF4-FFF2-40B4-BE49-F238E27FC236}">
                <a16:creationId xmlns:a16="http://schemas.microsoft.com/office/drawing/2014/main" id="{45EBAC84-7130-4657-97A9-B79EB256A90A}"/>
              </a:ext>
            </a:extLst>
          </p:cNvPr>
          <p:cNvSpPr/>
          <p:nvPr/>
        </p:nvSpPr>
        <p:spPr>
          <a:xfrm>
            <a:off x="787836" y="3640430"/>
            <a:ext cx="255122" cy="3149177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EF89779-D800-430D-AA63-7BFFD349AB53}"/>
              </a:ext>
            </a:extLst>
          </p:cNvPr>
          <p:cNvSpPr txBox="1"/>
          <p:nvPr/>
        </p:nvSpPr>
        <p:spPr>
          <a:xfrm>
            <a:off x="693115" y="3176035"/>
            <a:ext cx="4314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Метакосмосы – 17.179.869.184 </a:t>
            </a:r>
          </a:p>
        </p:txBody>
      </p:sp>
      <p:sp>
        <p:nvSpPr>
          <p:cNvPr id="15" name="Скругленный прямоугольник 33">
            <a:extLst>
              <a:ext uri="{FF2B5EF4-FFF2-40B4-BE49-F238E27FC236}">
                <a16:creationId xmlns:a16="http://schemas.microsoft.com/office/drawing/2014/main" id="{1D2BAE3B-A61F-4142-B550-380A4B646EDD}"/>
              </a:ext>
            </a:extLst>
          </p:cNvPr>
          <p:cNvSpPr/>
          <p:nvPr/>
        </p:nvSpPr>
        <p:spPr>
          <a:xfrm>
            <a:off x="1113747" y="5295335"/>
            <a:ext cx="234150" cy="1494272"/>
          </a:xfrm>
          <a:prstGeom prst="round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id="{DDE5E0EB-0313-4ACB-BCD1-277DAD80A0D9}"/>
              </a:ext>
            </a:extLst>
          </p:cNvPr>
          <p:cNvCxnSpPr>
            <a:cxnSpLocks/>
          </p:cNvCxnSpPr>
          <p:nvPr/>
        </p:nvCxnSpPr>
        <p:spPr>
          <a:xfrm>
            <a:off x="4136054" y="5146105"/>
            <a:ext cx="4435780" cy="12071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0" name="Скругленный прямоугольник 41">
            <a:extLst>
              <a:ext uri="{FF2B5EF4-FFF2-40B4-BE49-F238E27FC236}">
                <a16:creationId xmlns:a16="http://schemas.microsoft.com/office/drawing/2014/main" id="{BD45C6DF-1614-4B05-9491-17BD6CCA410D}"/>
              </a:ext>
            </a:extLst>
          </p:cNvPr>
          <p:cNvSpPr/>
          <p:nvPr/>
        </p:nvSpPr>
        <p:spPr>
          <a:xfrm>
            <a:off x="7038639" y="4821980"/>
            <a:ext cx="4639038" cy="336196"/>
          </a:xfrm>
          <a:prstGeom prst="round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Космический ИВДИВО-полис </a:t>
            </a:r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ИВО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1 073 741 825 космоса </a:t>
            </a:r>
          </a:p>
        </p:txBody>
      </p:sp>
      <p:sp>
        <p:nvSpPr>
          <p:cNvPr id="22" name="Скругленный прямоугольник 46">
            <a:extLst>
              <a:ext uri="{FF2B5EF4-FFF2-40B4-BE49-F238E27FC236}">
                <a16:creationId xmlns:a16="http://schemas.microsoft.com/office/drawing/2014/main" id="{E9879E0F-1600-4D9B-9045-2D17F4BFB491}"/>
              </a:ext>
            </a:extLst>
          </p:cNvPr>
          <p:cNvSpPr/>
          <p:nvPr/>
        </p:nvSpPr>
        <p:spPr>
          <a:xfrm>
            <a:off x="6619823" y="2085781"/>
            <a:ext cx="5473478" cy="360728"/>
          </a:xfrm>
          <a:prstGeom prst="round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Живокосмический ИВДИВО-полис ИВАС </a:t>
            </a:r>
            <a:r>
              <a:rPr lang="ru-RU" sz="1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КХ</a:t>
            </a:r>
            <a:r>
              <a:rPr lang="ru-RU" sz="1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34 359 737 856 живого космоса</a:t>
            </a:r>
          </a:p>
        </p:txBody>
      </p:sp>
      <p:pic>
        <p:nvPicPr>
          <p:cNvPr id="23" name="Picture 2" descr="https://avatars.mds.yandex.net/i?id=fbc56ce95fe809039bb51b1564b13e51_l-5222483-images-thumbs&amp;n=13">
            <a:extLst>
              <a:ext uri="{FF2B5EF4-FFF2-40B4-BE49-F238E27FC236}">
                <a16:creationId xmlns:a16="http://schemas.microsoft.com/office/drawing/2014/main" id="{04454049-6496-49BA-9B03-2E0B5AB71D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6198" y="1950220"/>
            <a:ext cx="670665" cy="5000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Скругленный прямоугольник 49">
            <a:extLst>
              <a:ext uri="{FF2B5EF4-FFF2-40B4-BE49-F238E27FC236}">
                <a16:creationId xmlns:a16="http://schemas.microsoft.com/office/drawing/2014/main" id="{9F30E0B3-3CD1-473B-B4D3-9F13CD904C87}"/>
              </a:ext>
            </a:extLst>
          </p:cNvPr>
          <p:cNvSpPr/>
          <p:nvPr/>
        </p:nvSpPr>
        <p:spPr>
          <a:xfrm>
            <a:off x="6867525" y="3865947"/>
            <a:ext cx="5226671" cy="327231"/>
          </a:xfrm>
          <a:prstGeom prst="round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Метакосмический ИВДИВО-полис ИВАС</a:t>
            </a:r>
            <a:r>
              <a:rPr lang="ru-RU" sz="1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КХ </a:t>
            </a:r>
            <a:r>
              <a:rPr lang="ru-RU" sz="1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17 179 868 672 метакосмоса </a:t>
            </a:r>
          </a:p>
        </p:txBody>
      </p:sp>
      <p:pic>
        <p:nvPicPr>
          <p:cNvPr id="25" name="Picture 2" descr="https://avatars.mds.yandex.net/i?id=fbc56ce95fe809039bb51b1564b13e51_l-5222483-images-thumbs&amp;n=13">
            <a:extLst>
              <a:ext uri="{FF2B5EF4-FFF2-40B4-BE49-F238E27FC236}">
                <a16:creationId xmlns:a16="http://schemas.microsoft.com/office/drawing/2014/main" id="{FEA7A514-F27E-4CAA-B980-9AA63DBA2E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292" b="100000" l="435" r="9934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7242" y="3640430"/>
            <a:ext cx="746870" cy="5569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6" name="Прямая соединительная линия 25">
            <a:extLst>
              <a:ext uri="{FF2B5EF4-FFF2-40B4-BE49-F238E27FC236}">
                <a16:creationId xmlns:a16="http://schemas.microsoft.com/office/drawing/2014/main" id="{8A2A9EBC-2D4C-4B9F-A142-E8B7800AD9C3}"/>
              </a:ext>
            </a:extLst>
          </p:cNvPr>
          <p:cNvCxnSpPr/>
          <p:nvPr/>
        </p:nvCxnSpPr>
        <p:spPr>
          <a:xfrm>
            <a:off x="4474022" y="4209639"/>
            <a:ext cx="2505363" cy="4875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>
            <a:extLst>
              <a:ext uri="{FF2B5EF4-FFF2-40B4-BE49-F238E27FC236}">
                <a16:creationId xmlns:a16="http://schemas.microsoft.com/office/drawing/2014/main" id="{AEC8CE31-7169-4BE5-826E-33E0657C4F38}"/>
              </a:ext>
            </a:extLst>
          </p:cNvPr>
          <p:cNvCxnSpPr>
            <a:cxnSpLocks/>
          </p:cNvCxnSpPr>
          <p:nvPr/>
        </p:nvCxnSpPr>
        <p:spPr>
          <a:xfrm>
            <a:off x="4906359" y="5803046"/>
            <a:ext cx="1647753" cy="771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8" name="Скругленный прямоугольник 63">
            <a:extLst>
              <a:ext uri="{FF2B5EF4-FFF2-40B4-BE49-F238E27FC236}">
                <a16:creationId xmlns:a16="http://schemas.microsoft.com/office/drawing/2014/main" id="{B12C1C55-E856-4C6B-B514-5C606A0B5E7A}"/>
              </a:ext>
            </a:extLst>
          </p:cNvPr>
          <p:cNvSpPr/>
          <p:nvPr/>
        </p:nvSpPr>
        <p:spPr>
          <a:xfrm>
            <a:off x="6810760" y="5452100"/>
            <a:ext cx="4850990" cy="297724"/>
          </a:xfrm>
          <a:prstGeom prst="round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Космический ИВДИВО-полис ИВАС</a:t>
            </a:r>
            <a:r>
              <a:rPr lang="ru-RU" sz="1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КХ </a:t>
            </a:r>
            <a:r>
              <a:rPr lang="ru-RU" sz="1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1 073 741 312 космоса</a:t>
            </a:r>
          </a:p>
        </p:txBody>
      </p:sp>
      <p:cxnSp>
        <p:nvCxnSpPr>
          <p:cNvPr id="29" name="Прямая соединительная линия 28">
            <a:extLst>
              <a:ext uri="{FF2B5EF4-FFF2-40B4-BE49-F238E27FC236}">
                <a16:creationId xmlns:a16="http://schemas.microsoft.com/office/drawing/2014/main" id="{22CBF37A-BEAA-466E-9A27-B60AE6864D43}"/>
              </a:ext>
            </a:extLst>
          </p:cNvPr>
          <p:cNvCxnSpPr>
            <a:cxnSpLocks/>
            <a:stCxn id="4" idx="0"/>
          </p:cNvCxnSpPr>
          <p:nvPr/>
        </p:nvCxnSpPr>
        <p:spPr>
          <a:xfrm>
            <a:off x="5690614" y="518724"/>
            <a:ext cx="13701" cy="630199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30" name="Picture 2" descr="https://avatars.mds.yandex.net/i?id=fbc56ce95fe809039bb51b1564b13e51_l-5222483-images-thumbs&amp;n=13">
            <a:extLst>
              <a:ext uri="{FF2B5EF4-FFF2-40B4-BE49-F238E27FC236}">
                <a16:creationId xmlns:a16="http://schemas.microsoft.com/office/drawing/2014/main" id="{E5DAC95F-6F3C-4A13-902A-EED083DD05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292" b="100000" l="435" r="9934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0235" y="5312467"/>
            <a:ext cx="636024" cy="4742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TextBox 30">
            <a:extLst>
              <a:ext uri="{FF2B5EF4-FFF2-40B4-BE49-F238E27FC236}">
                <a16:creationId xmlns:a16="http://schemas.microsoft.com/office/drawing/2014/main" id="{41CE32E3-3AE9-4BA6-9431-6EE3EDC8B192}"/>
              </a:ext>
            </a:extLst>
          </p:cNvPr>
          <p:cNvSpPr txBox="1"/>
          <p:nvPr/>
        </p:nvSpPr>
        <p:spPr>
          <a:xfrm>
            <a:off x="1093582" y="3539982"/>
            <a:ext cx="347322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 Метакосмосов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3EF3832-B4D2-448B-AF25-579FD2C81EC1}"/>
              </a:ext>
            </a:extLst>
          </p:cNvPr>
          <p:cNvSpPr txBox="1"/>
          <p:nvPr/>
        </p:nvSpPr>
        <p:spPr>
          <a:xfrm>
            <a:off x="1371051" y="5496363"/>
            <a:ext cx="3201431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77 Космосов 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1 073 741 312 реальность Мг космоса – ИВДИВО-здание территории</a:t>
            </a:r>
          </a:p>
        </p:txBody>
      </p:sp>
      <p:sp>
        <p:nvSpPr>
          <p:cNvPr id="33" name="Скругленный прямоугольник 35">
            <a:extLst>
              <a:ext uri="{FF2B5EF4-FFF2-40B4-BE49-F238E27FC236}">
                <a16:creationId xmlns:a16="http://schemas.microsoft.com/office/drawing/2014/main" id="{834FA566-76ED-42C3-8107-1B5F8C441406}"/>
              </a:ext>
            </a:extLst>
          </p:cNvPr>
          <p:cNvSpPr/>
          <p:nvPr/>
        </p:nvSpPr>
        <p:spPr>
          <a:xfrm>
            <a:off x="6826688" y="6053456"/>
            <a:ext cx="4850989" cy="492819"/>
          </a:xfrm>
          <a:prstGeom prst="round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Космический ИВДИВО-полис ИВАС</a:t>
            </a:r>
            <a:r>
              <a:rPr lang="ru-RU" sz="1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КХ </a:t>
            </a:r>
            <a:r>
              <a:rPr lang="ru-RU" sz="1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1 073 741 312 </a:t>
            </a:r>
            <a:r>
              <a:rPr lang="ru-RU" sz="1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реальность Мг космоса</a:t>
            </a:r>
          </a:p>
        </p:txBody>
      </p:sp>
      <p:cxnSp>
        <p:nvCxnSpPr>
          <p:cNvPr id="34" name="Прямая соединительная линия 33">
            <a:extLst>
              <a:ext uri="{FF2B5EF4-FFF2-40B4-BE49-F238E27FC236}">
                <a16:creationId xmlns:a16="http://schemas.microsoft.com/office/drawing/2014/main" id="{43C2E14F-B73A-436C-8984-B41DE64766A1}"/>
              </a:ext>
            </a:extLst>
          </p:cNvPr>
          <p:cNvCxnSpPr>
            <a:cxnSpLocks/>
          </p:cNvCxnSpPr>
          <p:nvPr/>
        </p:nvCxnSpPr>
        <p:spPr>
          <a:xfrm>
            <a:off x="5025958" y="6373163"/>
            <a:ext cx="1375174" cy="1593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35" name="Picture 2" descr="https://avatars.mds.yandex.net/i?id=fbc56ce95fe809039bb51b1564b13e51_l-5222483-images-thumbs&amp;n=13">
            <a:extLst>
              <a:ext uri="{FF2B5EF4-FFF2-40B4-BE49-F238E27FC236}">
                <a16:creationId xmlns:a16="http://schemas.microsoft.com/office/drawing/2014/main" id="{61A3FA51-9524-4ECE-90E6-ACBBFFECB1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292" b="100000" l="435" r="9934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0628" y="5794268"/>
            <a:ext cx="792593" cy="5909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8" name="Овал 37">
            <a:extLst>
              <a:ext uri="{FF2B5EF4-FFF2-40B4-BE49-F238E27FC236}">
                <a16:creationId xmlns:a16="http://schemas.microsoft.com/office/drawing/2014/main" id="{A0F2F366-3932-4F65-BF60-0ECEE0062844}"/>
              </a:ext>
            </a:extLst>
          </p:cNvPr>
          <p:cNvSpPr/>
          <p:nvPr/>
        </p:nvSpPr>
        <p:spPr>
          <a:xfrm>
            <a:off x="3166389" y="1762045"/>
            <a:ext cx="5040000" cy="5040000"/>
          </a:xfrm>
          <a:prstGeom prst="ellipse">
            <a:avLst/>
          </a:prstGeom>
          <a:solidFill>
            <a:schemeClr val="accent1">
              <a:lumMod val="60000"/>
              <a:lumOff val="40000"/>
              <a:alpha val="33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9" name="Прямая соединительная линия 38">
            <a:extLst>
              <a:ext uri="{FF2B5EF4-FFF2-40B4-BE49-F238E27FC236}">
                <a16:creationId xmlns:a16="http://schemas.microsoft.com/office/drawing/2014/main" id="{2BFB2EC9-E177-46FB-80C0-394564DB0C33}"/>
              </a:ext>
            </a:extLst>
          </p:cNvPr>
          <p:cNvCxnSpPr/>
          <p:nvPr/>
        </p:nvCxnSpPr>
        <p:spPr>
          <a:xfrm>
            <a:off x="3178151" y="1780715"/>
            <a:ext cx="6480000" cy="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>
            <a:extLst>
              <a:ext uri="{FF2B5EF4-FFF2-40B4-BE49-F238E27FC236}">
                <a16:creationId xmlns:a16="http://schemas.microsoft.com/office/drawing/2014/main" id="{D89F9FD6-72FE-4D02-A1EF-D2A3EC3C2098}"/>
              </a:ext>
            </a:extLst>
          </p:cNvPr>
          <p:cNvCxnSpPr>
            <a:cxnSpLocks/>
            <a:endCxn id="38" idx="7"/>
          </p:cNvCxnSpPr>
          <p:nvPr/>
        </p:nvCxnSpPr>
        <p:spPr>
          <a:xfrm>
            <a:off x="4062420" y="2497135"/>
            <a:ext cx="3405878" cy="3001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2" name="Скругленный прямоугольник 41">
            <a:extLst>
              <a:ext uri="{FF2B5EF4-FFF2-40B4-BE49-F238E27FC236}">
                <a16:creationId xmlns:a16="http://schemas.microsoft.com/office/drawing/2014/main" id="{FAEF49AF-4544-44CD-99EF-5E646C85404D}"/>
              </a:ext>
            </a:extLst>
          </p:cNvPr>
          <p:cNvSpPr/>
          <p:nvPr/>
        </p:nvSpPr>
        <p:spPr>
          <a:xfrm>
            <a:off x="6956756" y="1405901"/>
            <a:ext cx="5137440" cy="319913"/>
          </a:xfrm>
          <a:prstGeom prst="round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Живокосмический ИВДИВО-полис </a:t>
            </a:r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ИВО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34 359 738 369 живой космос </a:t>
            </a:r>
          </a:p>
        </p:txBody>
      </p:sp>
      <p:sp>
        <p:nvSpPr>
          <p:cNvPr id="48" name="Скругленный прямоугольник 31">
            <a:extLst>
              <a:ext uri="{FF2B5EF4-FFF2-40B4-BE49-F238E27FC236}">
                <a16:creationId xmlns:a16="http://schemas.microsoft.com/office/drawing/2014/main" id="{9DE9A66B-0CA7-4E2D-9444-68A6DE023EF2}"/>
              </a:ext>
            </a:extLst>
          </p:cNvPr>
          <p:cNvSpPr/>
          <p:nvPr/>
        </p:nvSpPr>
        <p:spPr>
          <a:xfrm>
            <a:off x="440266" y="1780715"/>
            <a:ext cx="274453" cy="502939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A0F3A598-8739-4793-82C0-AA4DBE0B60E8}"/>
              </a:ext>
            </a:extLst>
          </p:cNvPr>
          <p:cNvSpPr txBox="1"/>
          <p:nvPr/>
        </p:nvSpPr>
        <p:spPr>
          <a:xfrm>
            <a:off x="-37114" y="68393"/>
            <a:ext cx="52020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Живая материя – 68.719.476.736 </a:t>
            </a:r>
          </a:p>
          <a:p>
            <a:endParaRPr lang="ru-RU" sz="2400" b="1" dirty="0"/>
          </a:p>
        </p:txBody>
      </p:sp>
      <p:sp>
        <p:nvSpPr>
          <p:cNvPr id="52" name="Скругленный прямоугольник 41">
            <a:extLst>
              <a:ext uri="{FF2B5EF4-FFF2-40B4-BE49-F238E27FC236}">
                <a16:creationId xmlns:a16="http://schemas.microsoft.com/office/drawing/2014/main" id="{8EADF483-9718-4150-A8B5-D4C44939A3A8}"/>
              </a:ext>
            </a:extLst>
          </p:cNvPr>
          <p:cNvSpPr/>
          <p:nvPr/>
        </p:nvSpPr>
        <p:spPr>
          <a:xfrm>
            <a:off x="6955860" y="145322"/>
            <a:ext cx="5137440" cy="318499"/>
          </a:xfrm>
          <a:prstGeom prst="round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ИВДИВО-полис </a:t>
            </a:r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ИВО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68 719 476 737 живая материя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4A5F233D-9294-4071-8605-BB2BF1789B2D}"/>
              </a:ext>
            </a:extLst>
          </p:cNvPr>
          <p:cNvSpPr txBox="1"/>
          <p:nvPr/>
        </p:nvSpPr>
        <p:spPr>
          <a:xfrm>
            <a:off x="1014235" y="4882829"/>
            <a:ext cx="35061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Космосы – 1.073.741.824 </a:t>
            </a:r>
          </a:p>
          <a:p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8" name="Прямая соединительная линия 57">
            <a:extLst>
              <a:ext uri="{FF2B5EF4-FFF2-40B4-BE49-F238E27FC236}">
                <a16:creationId xmlns:a16="http://schemas.microsoft.com/office/drawing/2014/main" id="{F12FF523-9B9C-4544-8EDF-8E8551E50F83}"/>
              </a:ext>
            </a:extLst>
          </p:cNvPr>
          <p:cNvCxnSpPr/>
          <p:nvPr/>
        </p:nvCxnSpPr>
        <p:spPr>
          <a:xfrm>
            <a:off x="5171174" y="518724"/>
            <a:ext cx="6480000" cy="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pic>
        <p:nvPicPr>
          <p:cNvPr id="60" name="Рисунок 59">
            <a:extLst>
              <a:ext uri="{FF2B5EF4-FFF2-40B4-BE49-F238E27FC236}">
                <a16:creationId xmlns:a16="http://schemas.microsoft.com/office/drawing/2014/main" id="{F24381C4-B34F-4B31-86F4-F656A29DCD9D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0" b="98387" l="0" r="99022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6995" y="-19441"/>
            <a:ext cx="906467" cy="48870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62" name="Рисунок 61">
            <a:extLst>
              <a:ext uri="{FF2B5EF4-FFF2-40B4-BE49-F238E27FC236}">
                <a16:creationId xmlns:a16="http://schemas.microsoft.com/office/drawing/2014/main" id="{437FE652-7AA4-48E7-A2FE-45675E8B02FD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0" b="98387" l="0" r="99022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6995" y="1282251"/>
            <a:ext cx="906467" cy="48870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63" name="Рисунок 62">
            <a:extLst>
              <a:ext uri="{FF2B5EF4-FFF2-40B4-BE49-F238E27FC236}">
                <a16:creationId xmlns:a16="http://schemas.microsoft.com/office/drawing/2014/main" id="{F52F4803-9961-4AA7-A0CB-0722222BD530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0" b="98387" l="0" r="99022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7705" y="3028630"/>
            <a:ext cx="906467" cy="48870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64" name="Рисунок 63">
            <a:extLst>
              <a:ext uri="{FF2B5EF4-FFF2-40B4-BE49-F238E27FC236}">
                <a16:creationId xmlns:a16="http://schemas.microsoft.com/office/drawing/2014/main" id="{D78789DD-054E-48D6-8C74-4A01EEBD7538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0" b="98387" l="0" r="99022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5914" y="4605792"/>
            <a:ext cx="906467" cy="48870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7704407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35">
            <a:extLst>
              <a:ext uri="{FF2B5EF4-FFF2-40B4-BE49-F238E27FC236}">
                <a16:creationId xmlns:a16="http://schemas.microsoft.com/office/drawing/2014/main" id="{0FA93F1A-4DDA-494A-9BA5-D2711787271F}"/>
              </a:ext>
            </a:extLst>
          </p:cNvPr>
          <p:cNvSpPr txBox="1"/>
          <p:nvPr/>
        </p:nvSpPr>
        <p:spPr>
          <a:xfrm>
            <a:off x="183399" y="119002"/>
            <a:ext cx="120086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ИВДИВО-здания подразделения </a:t>
            </a:r>
            <a:r>
              <a:rPr lang="ru-RU" sz="2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(Расп. 4, п.п. 85,86)</a:t>
            </a:r>
          </a:p>
        </p:txBody>
      </p:sp>
      <p:graphicFrame>
        <p:nvGraphicFramePr>
          <p:cNvPr id="4" name="Объект 10">
            <a:extLst>
              <a:ext uri="{FF2B5EF4-FFF2-40B4-BE49-F238E27FC236}">
                <a16:creationId xmlns:a16="http://schemas.microsoft.com/office/drawing/2014/main" id="{D4050F2E-8973-4CBA-B412-A7E55A0AD83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72840497"/>
              </p:ext>
            </p:extLst>
          </p:nvPr>
        </p:nvGraphicFramePr>
        <p:xfrm>
          <a:off x="284998" y="832207"/>
          <a:ext cx="11805401" cy="56759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06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619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704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1800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122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04296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9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ИВДИВО-полисы </a:t>
                      </a:r>
                    </a:p>
                  </a:txBody>
                  <a:tcPr marL="14970" marR="14970" marT="9980" marB="998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9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ИВДИВО-полис ИВО </a:t>
                      </a:r>
                    </a:p>
                  </a:txBody>
                  <a:tcPr marL="14970" marR="14970" marT="9980" marB="99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9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ИВДИВО-полис КХ</a:t>
                      </a:r>
                    </a:p>
                  </a:txBody>
                  <a:tcPr marL="14970" marR="14970" marT="9980" marB="99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9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Еженедельные стяжания (здания в ИВДИВО-полисах ИВО и КХ)</a:t>
                      </a:r>
                    </a:p>
                  </a:txBody>
                  <a:tcPr marL="14970" marR="14970" marT="9980" marB="99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9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зданий </a:t>
                      </a:r>
                    </a:p>
                  </a:txBody>
                  <a:tcPr marL="14970" marR="14970" marT="9980" marB="99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59968">
                <a:tc>
                  <a:txBody>
                    <a:bodyPr/>
                    <a:lstStyle/>
                    <a:p>
                      <a:pPr rtl="0" fontAlgn="ctr"/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Живой космос</a:t>
                      </a:r>
                    </a:p>
                  </a:txBody>
                  <a:tcPr marL="14970" marR="14970" marT="9980" marB="998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  <a:p>
                      <a:pPr algn="ctr" rtl="0" fontAlgn="ctr"/>
                      <a:endParaRPr lang="ru-RU" sz="10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rtl="0" fontAlgn="ctr"/>
                      <a:r>
                        <a:rPr lang="ru-RU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34.359.738.369 живой космос</a:t>
                      </a:r>
                    </a:p>
                  </a:txBody>
                  <a:tcPr marL="14970" marR="14970" marT="9980" marB="99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  <a:p>
                      <a:pPr algn="ctr" rtl="0" fontAlgn="ctr"/>
                      <a:endParaRPr lang="ru-RU" sz="10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rtl="0" fontAlgn="ctr"/>
                      <a:r>
                        <a:rPr lang="ru-RU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34.359.737.856 живой космос</a:t>
                      </a:r>
                    </a:p>
                  </a:txBody>
                  <a:tcPr marL="14970" marR="14970" marT="9980" marB="99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 </a:t>
                      </a:r>
                    </a:p>
                  </a:txBody>
                  <a:tcPr marL="14970" marR="14970" marT="9980" marB="99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14970" marR="14970" marT="9980" marB="99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1907">
                <a:tc>
                  <a:txBody>
                    <a:bodyPr/>
                    <a:lstStyle/>
                    <a:p>
                      <a:pPr rtl="0" fontAlgn="ctr"/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Метакосмос</a:t>
                      </a:r>
                    </a:p>
                  </a:txBody>
                  <a:tcPr marL="14970" marR="14970" marT="9980" marB="998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  <a:p>
                      <a:pPr algn="ctr" rtl="0" fontAlgn="ctr"/>
                      <a:endParaRPr lang="ru-RU" sz="10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rtl="0" fontAlgn="ctr"/>
                      <a:r>
                        <a:rPr lang="ru-RU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17.179.869.185 метакосмос</a:t>
                      </a:r>
                    </a:p>
                  </a:txBody>
                  <a:tcPr marL="14970" marR="14970" marT="9980" marB="99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  <a:p>
                      <a:pPr algn="ctr" rtl="0" fontAlgn="ctr"/>
                      <a:endParaRPr lang="ru-RU" sz="10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rtl="0" fontAlgn="ctr"/>
                      <a:r>
                        <a:rPr lang="ru-RU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17.179.868.672</a:t>
                      </a:r>
                    </a:p>
                  </a:txBody>
                  <a:tcPr marL="14970" marR="14970" marT="9980" marB="99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17.179.869.185 архетип каждого стяженного метакосмоса </a:t>
                      </a:r>
                      <a:r>
                        <a:rPr lang="ru-RU" sz="1800" b="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(14)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17.179.868.672 архетип каждого стяженного метакосмоса </a:t>
                      </a:r>
                      <a:r>
                        <a:rPr lang="ru-RU" sz="1800" b="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(14)</a:t>
                      </a:r>
                    </a:p>
                  </a:txBody>
                  <a:tcPr marL="14970" marR="14970" marT="9980" marB="99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</a:p>
                  </a:txBody>
                  <a:tcPr marL="14970" marR="14970" marT="9980" marB="99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78107">
                <a:tc>
                  <a:txBody>
                    <a:bodyPr/>
                    <a:lstStyle/>
                    <a:p>
                      <a:pPr rtl="0" fontAlgn="ctr"/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Космос</a:t>
                      </a:r>
                    </a:p>
                  </a:txBody>
                  <a:tcPr marL="14970" marR="14970" marT="9980" marB="998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  <a:p>
                      <a:pPr algn="ctr" rtl="0" fontAlgn="ctr"/>
                      <a:endParaRPr lang="ru-RU" sz="10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rtl="0" fontAlgn="ctr"/>
                      <a:r>
                        <a:rPr lang="ru-RU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1.073.741.825 реальность</a:t>
                      </a:r>
                    </a:p>
                  </a:txBody>
                  <a:tcPr marL="14970" marR="14970" marT="9980" marB="99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  <a:p>
                      <a:pPr algn="ctr" rtl="0" fontAlgn="ctr"/>
                      <a:endParaRPr lang="ru-RU" sz="10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rtl="0" fontAlgn="ctr"/>
                      <a:r>
                        <a:rPr lang="ru-RU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1.073.741.312 реальность</a:t>
                      </a:r>
                    </a:p>
                  </a:txBody>
                  <a:tcPr marL="14970" marR="14970" marT="9980" marB="99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1.073.741.825 реальность каждого космоса </a:t>
                      </a:r>
                      <a:r>
                        <a:rPr lang="ru-RU" sz="1800" b="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(77)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1.073.741.312 реальность каждого космоса </a:t>
                      </a:r>
                      <a:r>
                        <a:rPr lang="ru-RU" sz="1800" b="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(77)</a:t>
                      </a:r>
                    </a:p>
                  </a:txBody>
                  <a:tcPr marL="14970" marR="14970" marT="9980" marB="99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156</a:t>
                      </a:r>
                    </a:p>
                  </a:txBody>
                  <a:tcPr marL="14970" marR="14970" marT="9980" marB="99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21582">
                <a:tc>
                  <a:txBody>
                    <a:bodyPr/>
                    <a:lstStyle/>
                    <a:p>
                      <a:pPr rtl="0" fontAlgn="ctr"/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Метагалактический космос Фа</a:t>
                      </a:r>
                    </a:p>
                  </a:txBody>
                  <a:tcPr marL="14970" marR="14970" marT="9980" marB="998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 </a:t>
                      </a:r>
                    </a:p>
                  </a:txBody>
                  <a:tcPr marL="14970" marR="14970" marT="9980" marB="99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  <a:p>
                      <a:pPr algn="ctr" rtl="0" fontAlgn="ctr"/>
                      <a:endParaRPr lang="ru-RU" sz="10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rtl="0" fontAlgn="ctr"/>
                      <a:r>
                        <a:rPr lang="ru-RU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1.073.741.312 реальность</a:t>
                      </a:r>
                    </a:p>
                  </a:txBody>
                  <a:tcPr marL="14970" marR="14970" marT="9980" marB="99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 </a:t>
                      </a:r>
                    </a:p>
                  </a:txBody>
                  <a:tcPr marL="14970" marR="14970" marT="9980" marB="99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14970" marR="14970" marT="9980" marB="99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35936">
                <a:tc>
                  <a:txBody>
                    <a:bodyPr/>
                    <a:lstStyle/>
                    <a:p>
                      <a:pPr rtl="0" fontAlgn="ctr"/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Зданий</a:t>
                      </a:r>
                    </a:p>
                  </a:txBody>
                  <a:tcPr marL="14970" marR="14970" marT="9980" marB="998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14970" marR="14970" marT="9980" marB="99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14970" marR="14970" marT="9980" marB="99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182</a:t>
                      </a:r>
                    </a:p>
                  </a:txBody>
                  <a:tcPr marL="14970" marR="14970" marT="9980" marB="99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189</a:t>
                      </a:r>
                    </a:p>
                  </a:txBody>
                  <a:tcPr marL="14970" marR="14970" marT="9980" marB="99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F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8215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35">
            <a:extLst>
              <a:ext uri="{FF2B5EF4-FFF2-40B4-BE49-F238E27FC236}">
                <a16:creationId xmlns:a16="http://schemas.microsoft.com/office/drawing/2014/main" id="{0FA93F1A-4DDA-494A-9BA5-D2711787271F}"/>
              </a:ext>
            </a:extLst>
          </p:cNvPr>
          <p:cNvSpPr txBox="1"/>
          <p:nvPr/>
        </p:nvSpPr>
        <p:spPr>
          <a:xfrm>
            <a:off x="183399" y="85896"/>
            <a:ext cx="120086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Частно-служебные ИВДИВО-здания Должностно Полномочного </a:t>
            </a:r>
            <a:r>
              <a:rPr lang="ru-RU" sz="23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(Расп. 1, п.п. 146,147)</a:t>
            </a:r>
            <a:endParaRPr lang="ru-RU" sz="23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11">
            <a:extLst>
              <a:ext uri="{FF2B5EF4-FFF2-40B4-BE49-F238E27FC236}">
                <a16:creationId xmlns:a16="http://schemas.microsoft.com/office/drawing/2014/main" id="{63E37487-0FF1-43BE-9642-99CB5DEB7D3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33172327"/>
              </p:ext>
            </p:extLst>
          </p:nvPr>
        </p:nvGraphicFramePr>
        <p:xfrm>
          <a:off x="318260" y="1008301"/>
          <a:ext cx="11555479" cy="54438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393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048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068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4663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5779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88269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9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ИВДИВО-полисы </a:t>
                      </a:r>
                    </a:p>
                  </a:txBody>
                  <a:tcPr marL="14970" marR="14970" marT="9980" marB="998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9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ИВДИВО-полис ИВО </a:t>
                      </a:r>
                    </a:p>
                  </a:txBody>
                  <a:tcPr marL="14970" marR="14970" marT="9980" marB="99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9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ИВДИВО-полис КХ</a:t>
                      </a:r>
                    </a:p>
                  </a:txBody>
                  <a:tcPr marL="14970" marR="14970" marT="9980" marB="99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9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Еженедельные стяжания (ИВО+КХ)</a:t>
                      </a:r>
                    </a:p>
                  </a:txBody>
                  <a:tcPr marL="14970" marR="14970" marT="9980" marB="99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9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зданий </a:t>
                      </a:r>
                    </a:p>
                  </a:txBody>
                  <a:tcPr marL="14970" marR="14970" marT="9980" marB="99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96939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Живой космос</a:t>
                      </a:r>
                    </a:p>
                  </a:txBody>
                  <a:tcPr marL="14970" marR="14970" marT="9980" marB="998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  <a:p>
                      <a:pPr algn="ctr" rtl="0" fontAlgn="b"/>
                      <a:endParaRPr lang="ru-RU" sz="10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rtl="0" fontAlgn="b"/>
                      <a:r>
                        <a:rPr lang="ru-RU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34.359.738.369 живой космос</a:t>
                      </a:r>
                    </a:p>
                  </a:txBody>
                  <a:tcPr marL="14970" marR="14970" marT="9980" marB="99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  <a:p>
                      <a:pPr algn="ctr" rtl="0" fontAlgn="ctr"/>
                      <a:endParaRPr lang="ru-RU" sz="10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rtl="0" fontAlgn="ctr"/>
                      <a:r>
                        <a:rPr lang="ru-RU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34.359.737.856 живой космос</a:t>
                      </a:r>
                    </a:p>
                  </a:txBody>
                  <a:tcPr marL="14970" marR="14970" marT="9980" marB="99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</a:p>
                  </a:txBody>
                  <a:tcPr marL="14970" marR="14970" marT="9980" marB="99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14970" marR="14970" marT="9980" marB="99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9469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Метакосмос</a:t>
                      </a:r>
                    </a:p>
                  </a:txBody>
                  <a:tcPr marL="14970" marR="14970" marT="9980" marB="998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  <a:p>
                      <a:pPr algn="ctr" rtl="0" fontAlgn="ctr"/>
                      <a:endParaRPr lang="ru-RU" sz="10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rtl="0" fontAlgn="ctr"/>
                      <a:r>
                        <a:rPr lang="ru-RU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17.179.869.185 метакосмос</a:t>
                      </a:r>
                    </a:p>
                  </a:txBody>
                  <a:tcPr marL="14970" marR="14970" marT="9980" marB="99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  <a:p>
                      <a:pPr algn="ctr" rtl="0" fontAlgn="ctr"/>
                      <a:endParaRPr lang="ru-RU" sz="10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rtl="0" fontAlgn="ctr"/>
                      <a:r>
                        <a:rPr lang="ru-RU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17.179.868.672 метакосмос</a:t>
                      </a:r>
                    </a:p>
                  </a:txBody>
                  <a:tcPr marL="14970" marR="14970" marT="9980" marB="99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17.179.869.185 архетип каждого стяженного метакосмоса </a:t>
                      </a:r>
                      <a:r>
                        <a:rPr lang="ru-RU" sz="1800" b="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(14)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17.179.868.672 архетип каждого стяженного метакосмоса </a:t>
                      </a:r>
                      <a:r>
                        <a:rPr lang="ru-RU" sz="1800" b="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(14)</a:t>
                      </a:r>
                    </a:p>
                  </a:txBody>
                  <a:tcPr marL="14970" marR="14970" marT="9980" marB="99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</a:p>
                  </a:txBody>
                  <a:tcPr marL="14970" marR="14970" marT="9980" marB="99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32859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Космос</a:t>
                      </a:r>
                    </a:p>
                  </a:txBody>
                  <a:tcPr marL="14970" marR="14970" marT="9980" marB="998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  <a:p>
                      <a:pPr algn="ctr" rtl="0" fontAlgn="ctr"/>
                      <a:endParaRPr lang="ru-RU" sz="1000" b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rtl="0" fontAlgn="ctr"/>
                      <a:r>
                        <a:rPr lang="ru-RU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1.073.741.825 реальность</a:t>
                      </a:r>
                    </a:p>
                  </a:txBody>
                  <a:tcPr marL="14970" marR="14970" marT="9980" marB="99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  <a:p>
                      <a:pPr algn="ctr" rtl="0" fontAlgn="ctr"/>
                      <a:endParaRPr lang="ru-RU" sz="1000" b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rtl="0" fontAlgn="ctr"/>
                      <a:r>
                        <a:rPr lang="ru-RU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1.073.741.312 реальность</a:t>
                      </a:r>
                    </a:p>
                  </a:txBody>
                  <a:tcPr marL="14970" marR="14970" marT="9980" marB="99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1.073.741.825 реальность каждого космоса </a:t>
                      </a:r>
                      <a:r>
                        <a:rPr lang="ru-RU" sz="1800" b="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(77)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1.073.741.312 реальность каждого космоса </a:t>
                      </a:r>
                      <a:r>
                        <a:rPr lang="ru-RU" sz="1800" b="0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(77)</a:t>
                      </a:r>
                    </a:p>
                  </a:txBody>
                  <a:tcPr marL="14970" marR="14970" marT="9980" marB="99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156</a:t>
                      </a:r>
                    </a:p>
                  </a:txBody>
                  <a:tcPr marL="14970" marR="14970" marT="9980" marB="99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4914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Вечного Синтеза</a:t>
                      </a:r>
                    </a:p>
                  </a:txBody>
                  <a:tcPr marL="14970" marR="14970" marT="9980" marB="998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  <a:p>
                      <a:pPr algn="ctr" rtl="0" fontAlgn="ctr"/>
                      <a:endParaRPr lang="ru-RU" sz="10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rtl="0" fontAlgn="ctr"/>
                      <a:r>
                        <a:rPr lang="ru-RU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68.719.476.737</a:t>
                      </a:r>
                    </a:p>
                  </a:txBody>
                  <a:tcPr marL="14970" marR="14970" marT="9980" marB="99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4970" marR="14970" marT="9980" marB="99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4970" marR="14970" marT="9980" marB="99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14970" marR="14970" marT="9980" marB="99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76661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Зданий</a:t>
                      </a:r>
                    </a:p>
                  </a:txBody>
                  <a:tcPr marL="14970" marR="14970" marT="9980" marB="998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14970" marR="14970" marT="9980" marB="99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14970" marR="14970" marT="9980" marB="99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182</a:t>
                      </a:r>
                    </a:p>
                  </a:txBody>
                  <a:tcPr marL="14970" marR="14970" marT="9980" marB="99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189</a:t>
                      </a:r>
                    </a:p>
                  </a:txBody>
                  <a:tcPr marL="14970" marR="14970" marT="9980" marB="998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F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04453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35">
            <a:extLst>
              <a:ext uri="{FF2B5EF4-FFF2-40B4-BE49-F238E27FC236}">
                <a16:creationId xmlns:a16="http://schemas.microsoft.com/office/drawing/2014/main" id="{0FA93F1A-4DDA-494A-9BA5-D2711787271F}"/>
              </a:ext>
            </a:extLst>
          </p:cNvPr>
          <p:cNvSpPr txBox="1"/>
          <p:nvPr/>
        </p:nvSpPr>
        <p:spPr>
          <a:xfrm>
            <a:off x="183399" y="85896"/>
            <a:ext cx="120086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Этажи ИВДИВО-здания подразделения </a:t>
            </a:r>
            <a:endParaRPr lang="ru-RU" sz="23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521AE7A-97C0-47D4-9692-366E238E1E0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4344" y="1549309"/>
            <a:ext cx="6615169" cy="3489794"/>
          </a:xfrm>
          <a:prstGeom prst="rect">
            <a:avLst/>
          </a:prstGeom>
        </p:spPr>
      </p:pic>
      <p:sp>
        <p:nvSpPr>
          <p:cNvPr id="7" name="Подзаголовок 7">
            <a:extLst>
              <a:ext uri="{FF2B5EF4-FFF2-40B4-BE49-F238E27FC236}">
                <a16:creationId xmlns:a16="http://schemas.microsoft.com/office/drawing/2014/main" id="{F8AE430B-63AC-4022-8066-28EFB285F474}"/>
              </a:ext>
            </a:extLst>
          </p:cNvPr>
          <p:cNvSpPr txBox="1">
            <a:spLocks/>
          </p:cNvSpPr>
          <p:nvPr/>
        </p:nvSpPr>
        <p:spPr>
          <a:xfrm>
            <a:off x="5404344" y="863598"/>
            <a:ext cx="6615169" cy="6857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Дежурство в зданиях подразделения</a:t>
            </a:r>
          </a:p>
          <a:p>
            <a:pPr marL="457200" indent="-457200">
              <a:buFontTx/>
              <a:buChar char="-"/>
            </a:pP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одзаголовок 7">
            <a:extLst>
              <a:ext uri="{FF2B5EF4-FFF2-40B4-BE49-F238E27FC236}">
                <a16:creationId xmlns:a16="http://schemas.microsoft.com/office/drawing/2014/main" id="{A208AA91-4374-4865-8484-E2B2A358A7D4}"/>
              </a:ext>
            </a:extLst>
          </p:cNvPr>
          <p:cNvSpPr txBox="1">
            <a:spLocks/>
          </p:cNvSpPr>
          <p:nvPr/>
        </p:nvSpPr>
        <p:spPr>
          <a:xfrm>
            <a:off x="323850" y="863598"/>
            <a:ext cx="4953000" cy="472439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Расчет этажей ответственности</a:t>
            </a:r>
          </a:p>
          <a:p>
            <a:pPr marL="0" indent="0">
              <a:buNone/>
            </a:pP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4097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(кол-во этажей в здании подразделения)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позиция в Столпе Подразделения </a:t>
            </a:r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(указана в столпе подразделения)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  <a:p>
            <a:pPr marL="0" indent="0">
              <a:buNone/>
            </a:pP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512 = 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  <a:p>
            <a:pPr marL="0" indent="0">
              <a:buNone/>
            </a:pP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1024 = 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  <a:p>
            <a:pPr marL="0" indent="0">
              <a:buNone/>
            </a:pP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1536 = 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  <a:p>
            <a:pPr marL="0" indent="0">
              <a:buNone/>
            </a:pP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– 2048 =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  <a:p>
            <a:pPr marL="0" indent="0">
              <a:buNone/>
            </a:pP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2560 = 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N6</a:t>
            </a:r>
          </a:p>
          <a:p>
            <a:pPr marL="0" indent="0">
              <a:buNone/>
            </a:pP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3072 = N7</a:t>
            </a:r>
          </a:p>
          <a:p>
            <a:pPr marL="0" indent="0">
              <a:buNone/>
            </a:pP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3584 = N8</a:t>
            </a:r>
            <a:endParaRPr lang="ru-RU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</a:t>
            </a:r>
            <a:r>
              <a:rPr 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N8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номера этажей ответственности в каждом здании подразделения ИВДИВО</a:t>
            </a:r>
          </a:p>
          <a:p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одзаголовок 7">
            <a:extLst>
              <a:ext uri="{FF2B5EF4-FFF2-40B4-BE49-F238E27FC236}">
                <a16:creationId xmlns:a16="http://schemas.microsoft.com/office/drawing/2014/main" id="{30787685-2DFC-4744-997A-BC09B8C58045}"/>
              </a:ext>
            </a:extLst>
          </p:cNvPr>
          <p:cNvSpPr txBox="1">
            <a:spLocks/>
          </p:cNvSpPr>
          <p:nvPr/>
        </p:nvSpPr>
        <p:spPr>
          <a:xfrm>
            <a:off x="5276851" y="5265736"/>
            <a:ext cx="6915150" cy="64452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Ссылка на таблицу с расчетом этажей – в закрепленных сообщений чата ИВДИВО Москва</a:t>
            </a:r>
          </a:p>
          <a:p>
            <a:pPr marL="457200" indent="-457200">
              <a:buFontTx/>
              <a:buChar char="-"/>
            </a:pPr>
            <a:endParaRPr lang="ru-RU" sz="19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57980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8E4795A7-EC88-427D-9A37-A26B7C85351E}"/>
              </a:ext>
            </a:extLst>
          </p:cNvPr>
          <p:cNvSpPr txBox="1"/>
          <p:nvPr/>
        </p:nvSpPr>
        <p:spPr>
          <a:xfrm>
            <a:off x="183399" y="44799"/>
            <a:ext cx="120086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Домашнее задание (4/5)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E87B579-16BE-4E73-9315-2C01339978AF}"/>
              </a:ext>
            </a:extLst>
          </p:cNvPr>
          <p:cNvSpPr txBox="1"/>
          <p:nvPr/>
        </p:nvSpPr>
        <p:spPr>
          <a:xfrm>
            <a:off x="778418" y="1147003"/>
            <a:ext cx="10635164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Как меняется количество зданий подразделения еженедельно? </a:t>
            </a:r>
          </a:p>
          <a:p>
            <a:endParaRPr lang="ru-RU" sz="3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Определите</a:t>
            </a:r>
            <a:r>
              <a:rPr lang="ru-RU" sz="3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этажи вашей ответственности в ИВДИВО-зданиях подразделения и продумайте план действий Должностно Полномочным на них</a:t>
            </a:r>
          </a:p>
          <a:p>
            <a:endParaRPr lang="ru-RU" sz="3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Узнайте даты вашего дежурства в ИВДИВО-зданиях подразделения и приступите к дежурству!</a:t>
            </a:r>
            <a:endParaRPr lang="ru-RU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8" name="Graphic 4">
            <a:extLst>
              <a:ext uri="{FF2B5EF4-FFF2-40B4-BE49-F238E27FC236}">
                <a16:creationId xmlns:a16="http://schemas.microsoft.com/office/drawing/2014/main" id="{1A9FB462-5D77-4D83-B099-A4834923B5E5}"/>
              </a:ext>
            </a:extLst>
          </p:cNvPr>
          <p:cNvGrpSpPr/>
          <p:nvPr/>
        </p:nvGrpSpPr>
        <p:grpSpPr>
          <a:xfrm>
            <a:off x="198610" y="1211732"/>
            <a:ext cx="432000" cy="432000"/>
            <a:chOff x="2998797" y="2855717"/>
            <a:chExt cx="362309" cy="361971"/>
          </a:xfrm>
          <a:solidFill>
            <a:srgbClr val="002060"/>
          </a:solidFill>
        </p:grpSpPr>
        <p:sp>
          <p:nvSpPr>
            <p:cNvPr id="9" name="Graphic 4">
              <a:extLst>
                <a:ext uri="{FF2B5EF4-FFF2-40B4-BE49-F238E27FC236}">
                  <a16:creationId xmlns:a16="http://schemas.microsoft.com/office/drawing/2014/main" id="{F1986A45-A7CB-47DC-B104-104AF073E2AE}"/>
                </a:ext>
              </a:extLst>
            </p:cNvPr>
            <p:cNvSpPr/>
            <p:nvPr/>
          </p:nvSpPr>
          <p:spPr>
            <a:xfrm>
              <a:off x="3093368" y="2968075"/>
              <a:ext cx="136744" cy="136617"/>
            </a:xfrm>
            <a:custGeom>
              <a:avLst/>
              <a:gdLst>
                <a:gd name="connsiteX0" fmla="*/ 69011 w 136744"/>
                <a:gd name="connsiteY0" fmla="*/ 112358 h 136617"/>
                <a:gd name="connsiteX1" fmla="*/ 69011 w 136744"/>
                <a:gd name="connsiteY1" fmla="*/ 112358 h 136617"/>
                <a:gd name="connsiteX2" fmla="*/ 67733 w 136744"/>
                <a:gd name="connsiteY2" fmla="*/ 112997 h 136617"/>
                <a:gd name="connsiteX3" fmla="*/ 67094 w 136744"/>
                <a:gd name="connsiteY3" fmla="*/ 113635 h 136617"/>
                <a:gd name="connsiteX4" fmla="*/ 65177 w 136744"/>
                <a:gd name="connsiteY4" fmla="*/ 114273 h 136617"/>
                <a:gd name="connsiteX5" fmla="*/ 65177 w 136744"/>
                <a:gd name="connsiteY5" fmla="*/ 114273 h 136617"/>
                <a:gd name="connsiteX6" fmla="*/ 62621 w 136744"/>
                <a:gd name="connsiteY6" fmla="*/ 113635 h 136617"/>
                <a:gd name="connsiteX7" fmla="*/ 61982 w 136744"/>
                <a:gd name="connsiteY7" fmla="*/ 112997 h 136617"/>
                <a:gd name="connsiteX8" fmla="*/ 60704 w 136744"/>
                <a:gd name="connsiteY8" fmla="*/ 111720 h 136617"/>
                <a:gd name="connsiteX9" fmla="*/ 60704 w 136744"/>
                <a:gd name="connsiteY9" fmla="*/ 111720 h 136617"/>
                <a:gd name="connsiteX10" fmla="*/ 24921 w 136744"/>
                <a:gd name="connsiteY10" fmla="*/ 68947 h 136617"/>
                <a:gd name="connsiteX11" fmla="*/ 25560 w 136744"/>
                <a:gd name="connsiteY11" fmla="*/ 60010 h 136617"/>
                <a:gd name="connsiteX12" fmla="*/ 34506 w 136744"/>
                <a:gd name="connsiteY12" fmla="*/ 60648 h 136617"/>
                <a:gd name="connsiteX13" fmla="*/ 34506 w 136744"/>
                <a:gd name="connsiteY13" fmla="*/ 60648 h 136617"/>
                <a:gd name="connsiteX14" fmla="*/ 65816 w 136744"/>
                <a:gd name="connsiteY14" fmla="*/ 98313 h 136617"/>
                <a:gd name="connsiteX15" fmla="*/ 136745 w 136744"/>
                <a:gd name="connsiteY15" fmla="*/ 36389 h 136617"/>
                <a:gd name="connsiteX16" fmla="*/ 136745 w 136744"/>
                <a:gd name="connsiteY16" fmla="*/ 0 h 136617"/>
                <a:gd name="connsiteX17" fmla="*/ 0 w 136744"/>
                <a:gd name="connsiteY17" fmla="*/ 0 h 136617"/>
                <a:gd name="connsiteX18" fmla="*/ 0 w 136744"/>
                <a:gd name="connsiteY18" fmla="*/ 136617 h 136617"/>
                <a:gd name="connsiteX19" fmla="*/ 136745 w 136744"/>
                <a:gd name="connsiteY19" fmla="*/ 136617 h 136617"/>
                <a:gd name="connsiteX20" fmla="*/ 136745 w 136744"/>
                <a:gd name="connsiteY20" fmla="*/ 52987 h 136617"/>
                <a:gd name="connsiteX21" fmla="*/ 69011 w 136744"/>
                <a:gd name="connsiteY21" fmla="*/ 112358 h 136617"/>
                <a:gd name="connsiteX22" fmla="*/ 69011 w 136744"/>
                <a:gd name="connsiteY22" fmla="*/ 112358 h 136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136744" h="136617">
                  <a:moveTo>
                    <a:pt x="69011" y="112358"/>
                  </a:moveTo>
                  <a:lnTo>
                    <a:pt x="69011" y="112358"/>
                  </a:lnTo>
                  <a:cubicBezTo>
                    <a:pt x="68372" y="112358"/>
                    <a:pt x="68372" y="112997"/>
                    <a:pt x="67733" y="112997"/>
                  </a:cubicBezTo>
                  <a:lnTo>
                    <a:pt x="67094" y="113635"/>
                  </a:lnTo>
                  <a:cubicBezTo>
                    <a:pt x="66455" y="113635"/>
                    <a:pt x="65816" y="114273"/>
                    <a:pt x="65177" y="114273"/>
                  </a:cubicBezTo>
                  <a:lnTo>
                    <a:pt x="65177" y="114273"/>
                  </a:lnTo>
                  <a:cubicBezTo>
                    <a:pt x="64538" y="114273"/>
                    <a:pt x="63260" y="114273"/>
                    <a:pt x="62621" y="113635"/>
                  </a:cubicBezTo>
                  <a:cubicBezTo>
                    <a:pt x="62621" y="113635"/>
                    <a:pt x="61982" y="112997"/>
                    <a:pt x="61982" y="112997"/>
                  </a:cubicBezTo>
                  <a:cubicBezTo>
                    <a:pt x="61343" y="112997"/>
                    <a:pt x="60704" y="112358"/>
                    <a:pt x="60704" y="111720"/>
                  </a:cubicBezTo>
                  <a:lnTo>
                    <a:pt x="60704" y="111720"/>
                  </a:lnTo>
                  <a:lnTo>
                    <a:pt x="24921" y="68947"/>
                  </a:lnTo>
                  <a:cubicBezTo>
                    <a:pt x="22365" y="66394"/>
                    <a:pt x="23004" y="61925"/>
                    <a:pt x="25560" y="60010"/>
                  </a:cubicBezTo>
                  <a:cubicBezTo>
                    <a:pt x="28116" y="58094"/>
                    <a:pt x="32589" y="58094"/>
                    <a:pt x="34506" y="60648"/>
                  </a:cubicBezTo>
                  <a:lnTo>
                    <a:pt x="34506" y="60648"/>
                  </a:lnTo>
                  <a:lnTo>
                    <a:pt x="65816" y="98313"/>
                  </a:lnTo>
                  <a:lnTo>
                    <a:pt x="136745" y="36389"/>
                  </a:lnTo>
                  <a:lnTo>
                    <a:pt x="136745" y="0"/>
                  </a:lnTo>
                  <a:lnTo>
                    <a:pt x="0" y="0"/>
                  </a:lnTo>
                  <a:lnTo>
                    <a:pt x="0" y="136617"/>
                  </a:lnTo>
                  <a:lnTo>
                    <a:pt x="136745" y="136617"/>
                  </a:lnTo>
                  <a:lnTo>
                    <a:pt x="136745" y="52987"/>
                  </a:lnTo>
                  <a:lnTo>
                    <a:pt x="69011" y="112358"/>
                  </a:lnTo>
                  <a:lnTo>
                    <a:pt x="69011" y="112358"/>
                  </a:lnTo>
                  <a:close/>
                </a:path>
              </a:pathLst>
            </a:custGeom>
            <a:grpFill/>
            <a:ln w="639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0" name="Graphic 4">
              <a:extLst>
                <a:ext uri="{FF2B5EF4-FFF2-40B4-BE49-F238E27FC236}">
                  <a16:creationId xmlns:a16="http://schemas.microsoft.com/office/drawing/2014/main" id="{FF5D1DA8-ABF9-4691-82E2-0E707B18910C}"/>
                </a:ext>
              </a:extLst>
            </p:cNvPr>
            <p:cNvSpPr/>
            <p:nvPr/>
          </p:nvSpPr>
          <p:spPr>
            <a:xfrm>
              <a:off x="2998797" y="2855717"/>
              <a:ext cx="362309" cy="361971"/>
            </a:xfrm>
            <a:custGeom>
              <a:avLst/>
              <a:gdLst>
                <a:gd name="connsiteX0" fmla="*/ 180835 w 362309"/>
                <a:gd name="connsiteY0" fmla="*/ 0 h 361971"/>
                <a:gd name="connsiteX1" fmla="*/ 0 w 362309"/>
                <a:gd name="connsiteY1" fmla="*/ 181305 h 361971"/>
                <a:gd name="connsiteX2" fmla="*/ 181474 w 362309"/>
                <a:gd name="connsiteY2" fmla="*/ 361972 h 361971"/>
                <a:gd name="connsiteX3" fmla="*/ 362310 w 362309"/>
                <a:gd name="connsiteY3" fmla="*/ 180667 h 361971"/>
                <a:gd name="connsiteX4" fmla="*/ 180835 w 362309"/>
                <a:gd name="connsiteY4" fmla="*/ 0 h 361971"/>
                <a:gd name="connsiteX5" fmla="*/ 180835 w 362309"/>
                <a:gd name="connsiteY5" fmla="*/ 0 h 361971"/>
                <a:gd name="connsiteX6" fmla="*/ 277962 w 362309"/>
                <a:gd name="connsiteY6" fmla="*/ 125126 h 361971"/>
                <a:gd name="connsiteX7" fmla="*/ 244735 w 362309"/>
                <a:gd name="connsiteY7" fmla="*/ 154492 h 361971"/>
                <a:gd name="connsiteX8" fmla="*/ 244735 w 362309"/>
                <a:gd name="connsiteY8" fmla="*/ 255998 h 361971"/>
                <a:gd name="connsiteX9" fmla="*/ 238345 w 362309"/>
                <a:gd name="connsiteY9" fmla="*/ 262382 h 361971"/>
                <a:gd name="connsiteX10" fmla="*/ 88820 w 362309"/>
                <a:gd name="connsiteY10" fmla="*/ 262382 h 361971"/>
                <a:gd name="connsiteX11" fmla="*/ 82430 w 362309"/>
                <a:gd name="connsiteY11" fmla="*/ 255998 h 361971"/>
                <a:gd name="connsiteX12" fmla="*/ 82430 w 362309"/>
                <a:gd name="connsiteY12" fmla="*/ 106612 h 361971"/>
                <a:gd name="connsiteX13" fmla="*/ 88820 w 362309"/>
                <a:gd name="connsiteY13" fmla="*/ 100228 h 361971"/>
                <a:gd name="connsiteX14" fmla="*/ 238345 w 362309"/>
                <a:gd name="connsiteY14" fmla="*/ 100228 h 361971"/>
                <a:gd name="connsiteX15" fmla="*/ 244735 w 362309"/>
                <a:gd name="connsiteY15" fmla="*/ 106612 h 361971"/>
                <a:gd name="connsiteX16" fmla="*/ 244735 w 362309"/>
                <a:gd name="connsiteY16" fmla="*/ 137894 h 361971"/>
                <a:gd name="connsiteX17" fmla="*/ 269655 w 362309"/>
                <a:gd name="connsiteY17" fmla="*/ 116188 h 361971"/>
                <a:gd name="connsiteX18" fmla="*/ 278602 w 362309"/>
                <a:gd name="connsiteY18" fmla="*/ 116827 h 361971"/>
                <a:gd name="connsiteX19" fmla="*/ 277962 w 362309"/>
                <a:gd name="connsiteY19" fmla="*/ 125126 h 361971"/>
                <a:gd name="connsiteX20" fmla="*/ 277962 w 362309"/>
                <a:gd name="connsiteY20" fmla="*/ 125126 h 3619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362309" h="361971">
                  <a:moveTo>
                    <a:pt x="180835" y="0"/>
                  </a:moveTo>
                  <a:cubicBezTo>
                    <a:pt x="80513" y="0"/>
                    <a:pt x="0" y="81076"/>
                    <a:pt x="0" y="181305"/>
                  </a:cubicBezTo>
                  <a:cubicBezTo>
                    <a:pt x="0" y="281533"/>
                    <a:pt x="81152" y="361972"/>
                    <a:pt x="181474" y="361972"/>
                  </a:cubicBezTo>
                  <a:cubicBezTo>
                    <a:pt x="281157" y="361972"/>
                    <a:pt x="362310" y="280895"/>
                    <a:pt x="362310" y="180667"/>
                  </a:cubicBezTo>
                  <a:cubicBezTo>
                    <a:pt x="362310" y="80438"/>
                    <a:pt x="281157" y="0"/>
                    <a:pt x="180835" y="0"/>
                  </a:cubicBezTo>
                  <a:cubicBezTo>
                    <a:pt x="180835" y="0"/>
                    <a:pt x="180835" y="0"/>
                    <a:pt x="180835" y="0"/>
                  </a:cubicBezTo>
                  <a:close/>
                  <a:moveTo>
                    <a:pt x="277962" y="125126"/>
                  </a:moveTo>
                  <a:lnTo>
                    <a:pt x="244735" y="154492"/>
                  </a:lnTo>
                  <a:lnTo>
                    <a:pt x="244735" y="255998"/>
                  </a:lnTo>
                  <a:cubicBezTo>
                    <a:pt x="244735" y="259828"/>
                    <a:pt x="242179" y="262382"/>
                    <a:pt x="238345" y="262382"/>
                  </a:cubicBezTo>
                  <a:lnTo>
                    <a:pt x="88820" y="262382"/>
                  </a:lnTo>
                  <a:cubicBezTo>
                    <a:pt x="84986" y="262382"/>
                    <a:pt x="82430" y="259828"/>
                    <a:pt x="82430" y="255998"/>
                  </a:cubicBezTo>
                  <a:lnTo>
                    <a:pt x="82430" y="106612"/>
                  </a:lnTo>
                  <a:cubicBezTo>
                    <a:pt x="82430" y="102782"/>
                    <a:pt x="84986" y="100228"/>
                    <a:pt x="88820" y="100228"/>
                  </a:cubicBezTo>
                  <a:lnTo>
                    <a:pt x="238345" y="100228"/>
                  </a:lnTo>
                  <a:cubicBezTo>
                    <a:pt x="242179" y="100228"/>
                    <a:pt x="244735" y="102782"/>
                    <a:pt x="244735" y="106612"/>
                  </a:cubicBezTo>
                  <a:lnTo>
                    <a:pt x="244735" y="137894"/>
                  </a:lnTo>
                  <a:lnTo>
                    <a:pt x="269655" y="116188"/>
                  </a:lnTo>
                  <a:cubicBezTo>
                    <a:pt x="272211" y="113635"/>
                    <a:pt x="276045" y="114273"/>
                    <a:pt x="278602" y="116827"/>
                  </a:cubicBezTo>
                  <a:cubicBezTo>
                    <a:pt x="280518" y="118104"/>
                    <a:pt x="280518" y="122572"/>
                    <a:pt x="277962" y="125126"/>
                  </a:cubicBezTo>
                  <a:cubicBezTo>
                    <a:pt x="277962" y="125126"/>
                    <a:pt x="277962" y="125126"/>
                    <a:pt x="277962" y="125126"/>
                  </a:cubicBezTo>
                  <a:close/>
                </a:path>
              </a:pathLst>
            </a:custGeom>
            <a:grpFill/>
            <a:ln w="639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pSp>
        <p:nvGrpSpPr>
          <p:cNvPr id="11" name="Graphic 4">
            <a:extLst>
              <a:ext uri="{FF2B5EF4-FFF2-40B4-BE49-F238E27FC236}">
                <a16:creationId xmlns:a16="http://schemas.microsoft.com/office/drawing/2014/main" id="{81F5109C-F76B-41A6-9EB9-3203D853E7AA}"/>
              </a:ext>
            </a:extLst>
          </p:cNvPr>
          <p:cNvGrpSpPr/>
          <p:nvPr/>
        </p:nvGrpSpPr>
        <p:grpSpPr>
          <a:xfrm>
            <a:off x="198610" y="3978124"/>
            <a:ext cx="432000" cy="432000"/>
            <a:chOff x="2998797" y="2855717"/>
            <a:chExt cx="362309" cy="361971"/>
          </a:xfrm>
          <a:solidFill>
            <a:srgbClr val="002060"/>
          </a:solidFill>
        </p:grpSpPr>
        <p:sp>
          <p:nvSpPr>
            <p:cNvPr id="12" name="Graphic 4">
              <a:extLst>
                <a:ext uri="{FF2B5EF4-FFF2-40B4-BE49-F238E27FC236}">
                  <a16:creationId xmlns:a16="http://schemas.microsoft.com/office/drawing/2014/main" id="{22777BEF-9DD0-4B34-A53E-BF306B6BD109}"/>
                </a:ext>
              </a:extLst>
            </p:cNvPr>
            <p:cNvSpPr/>
            <p:nvPr/>
          </p:nvSpPr>
          <p:spPr>
            <a:xfrm>
              <a:off x="3093368" y="2968075"/>
              <a:ext cx="136744" cy="136617"/>
            </a:xfrm>
            <a:custGeom>
              <a:avLst/>
              <a:gdLst>
                <a:gd name="connsiteX0" fmla="*/ 69011 w 136744"/>
                <a:gd name="connsiteY0" fmla="*/ 112358 h 136617"/>
                <a:gd name="connsiteX1" fmla="*/ 69011 w 136744"/>
                <a:gd name="connsiteY1" fmla="*/ 112358 h 136617"/>
                <a:gd name="connsiteX2" fmla="*/ 67733 w 136744"/>
                <a:gd name="connsiteY2" fmla="*/ 112997 h 136617"/>
                <a:gd name="connsiteX3" fmla="*/ 67094 w 136744"/>
                <a:gd name="connsiteY3" fmla="*/ 113635 h 136617"/>
                <a:gd name="connsiteX4" fmla="*/ 65177 w 136744"/>
                <a:gd name="connsiteY4" fmla="*/ 114273 h 136617"/>
                <a:gd name="connsiteX5" fmla="*/ 65177 w 136744"/>
                <a:gd name="connsiteY5" fmla="*/ 114273 h 136617"/>
                <a:gd name="connsiteX6" fmla="*/ 62621 w 136744"/>
                <a:gd name="connsiteY6" fmla="*/ 113635 h 136617"/>
                <a:gd name="connsiteX7" fmla="*/ 61982 w 136744"/>
                <a:gd name="connsiteY7" fmla="*/ 112997 h 136617"/>
                <a:gd name="connsiteX8" fmla="*/ 60704 w 136744"/>
                <a:gd name="connsiteY8" fmla="*/ 111720 h 136617"/>
                <a:gd name="connsiteX9" fmla="*/ 60704 w 136744"/>
                <a:gd name="connsiteY9" fmla="*/ 111720 h 136617"/>
                <a:gd name="connsiteX10" fmla="*/ 24921 w 136744"/>
                <a:gd name="connsiteY10" fmla="*/ 68947 h 136617"/>
                <a:gd name="connsiteX11" fmla="*/ 25560 w 136744"/>
                <a:gd name="connsiteY11" fmla="*/ 60010 h 136617"/>
                <a:gd name="connsiteX12" fmla="*/ 34506 w 136744"/>
                <a:gd name="connsiteY12" fmla="*/ 60648 h 136617"/>
                <a:gd name="connsiteX13" fmla="*/ 34506 w 136744"/>
                <a:gd name="connsiteY13" fmla="*/ 60648 h 136617"/>
                <a:gd name="connsiteX14" fmla="*/ 65816 w 136744"/>
                <a:gd name="connsiteY14" fmla="*/ 98313 h 136617"/>
                <a:gd name="connsiteX15" fmla="*/ 136745 w 136744"/>
                <a:gd name="connsiteY15" fmla="*/ 36389 h 136617"/>
                <a:gd name="connsiteX16" fmla="*/ 136745 w 136744"/>
                <a:gd name="connsiteY16" fmla="*/ 0 h 136617"/>
                <a:gd name="connsiteX17" fmla="*/ 0 w 136744"/>
                <a:gd name="connsiteY17" fmla="*/ 0 h 136617"/>
                <a:gd name="connsiteX18" fmla="*/ 0 w 136744"/>
                <a:gd name="connsiteY18" fmla="*/ 136617 h 136617"/>
                <a:gd name="connsiteX19" fmla="*/ 136745 w 136744"/>
                <a:gd name="connsiteY19" fmla="*/ 136617 h 136617"/>
                <a:gd name="connsiteX20" fmla="*/ 136745 w 136744"/>
                <a:gd name="connsiteY20" fmla="*/ 52987 h 136617"/>
                <a:gd name="connsiteX21" fmla="*/ 69011 w 136744"/>
                <a:gd name="connsiteY21" fmla="*/ 112358 h 136617"/>
                <a:gd name="connsiteX22" fmla="*/ 69011 w 136744"/>
                <a:gd name="connsiteY22" fmla="*/ 112358 h 136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136744" h="136617">
                  <a:moveTo>
                    <a:pt x="69011" y="112358"/>
                  </a:moveTo>
                  <a:lnTo>
                    <a:pt x="69011" y="112358"/>
                  </a:lnTo>
                  <a:cubicBezTo>
                    <a:pt x="68372" y="112358"/>
                    <a:pt x="68372" y="112997"/>
                    <a:pt x="67733" y="112997"/>
                  </a:cubicBezTo>
                  <a:lnTo>
                    <a:pt x="67094" y="113635"/>
                  </a:lnTo>
                  <a:cubicBezTo>
                    <a:pt x="66455" y="113635"/>
                    <a:pt x="65816" y="114273"/>
                    <a:pt x="65177" y="114273"/>
                  </a:cubicBezTo>
                  <a:lnTo>
                    <a:pt x="65177" y="114273"/>
                  </a:lnTo>
                  <a:cubicBezTo>
                    <a:pt x="64538" y="114273"/>
                    <a:pt x="63260" y="114273"/>
                    <a:pt x="62621" y="113635"/>
                  </a:cubicBezTo>
                  <a:cubicBezTo>
                    <a:pt x="62621" y="113635"/>
                    <a:pt x="61982" y="112997"/>
                    <a:pt x="61982" y="112997"/>
                  </a:cubicBezTo>
                  <a:cubicBezTo>
                    <a:pt x="61343" y="112997"/>
                    <a:pt x="60704" y="112358"/>
                    <a:pt x="60704" y="111720"/>
                  </a:cubicBezTo>
                  <a:lnTo>
                    <a:pt x="60704" y="111720"/>
                  </a:lnTo>
                  <a:lnTo>
                    <a:pt x="24921" y="68947"/>
                  </a:lnTo>
                  <a:cubicBezTo>
                    <a:pt x="22365" y="66394"/>
                    <a:pt x="23004" y="61925"/>
                    <a:pt x="25560" y="60010"/>
                  </a:cubicBezTo>
                  <a:cubicBezTo>
                    <a:pt x="28116" y="58094"/>
                    <a:pt x="32589" y="58094"/>
                    <a:pt x="34506" y="60648"/>
                  </a:cubicBezTo>
                  <a:lnTo>
                    <a:pt x="34506" y="60648"/>
                  </a:lnTo>
                  <a:lnTo>
                    <a:pt x="65816" y="98313"/>
                  </a:lnTo>
                  <a:lnTo>
                    <a:pt x="136745" y="36389"/>
                  </a:lnTo>
                  <a:lnTo>
                    <a:pt x="136745" y="0"/>
                  </a:lnTo>
                  <a:lnTo>
                    <a:pt x="0" y="0"/>
                  </a:lnTo>
                  <a:lnTo>
                    <a:pt x="0" y="136617"/>
                  </a:lnTo>
                  <a:lnTo>
                    <a:pt x="136745" y="136617"/>
                  </a:lnTo>
                  <a:lnTo>
                    <a:pt x="136745" y="52987"/>
                  </a:lnTo>
                  <a:lnTo>
                    <a:pt x="69011" y="112358"/>
                  </a:lnTo>
                  <a:lnTo>
                    <a:pt x="69011" y="112358"/>
                  </a:lnTo>
                  <a:close/>
                </a:path>
              </a:pathLst>
            </a:custGeom>
            <a:grpFill/>
            <a:ln w="639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3" name="Graphic 4">
              <a:extLst>
                <a:ext uri="{FF2B5EF4-FFF2-40B4-BE49-F238E27FC236}">
                  <a16:creationId xmlns:a16="http://schemas.microsoft.com/office/drawing/2014/main" id="{59DAF2F1-BECD-47FA-A5B5-5B22DCECDC5D}"/>
                </a:ext>
              </a:extLst>
            </p:cNvPr>
            <p:cNvSpPr/>
            <p:nvPr/>
          </p:nvSpPr>
          <p:spPr>
            <a:xfrm>
              <a:off x="2998797" y="2855717"/>
              <a:ext cx="362309" cy="361971"/>
            </a:xfrm>
            <a:custGeom>
              <a:avLst/>
              <a:gdLst>
                <a:gd name="connsiteX0" fmla="*/ 180835 w 362309"/>
                <a:gd name="connsiteY0" fmla="*/ 0 h 361971"/>
                <a:gd name="connsiteX1" fmla="*/ 0 w 362309"/>
                <a:gd name="connsiteY1" fmla="*/ 181305 h 361971"/>
                <a:gd name="connsiteX2" fmla="*/ 181474 w 362309"/>
                <a:gd name="connsiteY2" fmla="*/ 361972 h 361971"/>
                <a:gd name="connsiteX3" fmla="*/ 362310 w 362309"/>
                <a:gd name="connsiteY3" fmla="*/ 180667 h 361971"/>
                <a:gd name="connsiteX4" fmla="*/ 180835 w 362309"/>
                <a:gd name="connsiteY4" fmla="*/ 0 h 361971"/>
                <a:gd name="connsiteX5" fmla="*/ 180835 w 362309"/>
                <a:gd name="connsiteY5" fmla="*/ 0 h 361971"/>
                <a:gd name="connsiteX6" fmla="*/ 277962 w 362309"/>
                <a:gd name="connsiteY6" fmla="*/ 125126 h 361971"/>
                <a:gd name="connsiteX7" fmla="*/ 244735 w 362309"/>
                <a:gd name="connsiteY7" fmla="*/ 154492 h 361971"/>
                <a:gd name="connsiteX8" fmla="*/ 244735 w 362309"/>
                <a:gd name="connsiteY8" fmla="*/ 255998 h 361971"/>
                <a:gd name="connsiteX9" fmla="*/ 238345 w 362309"/>
                <a:gd name="connsiteY9" fmla="*/ 262382 h 361971"/>
                <a:gd name="connsiteX10" fmla="*/ 88820 w 362309"/>
                <a:gd name="connsiteY10" fmla="*/ 262382 h 361971"/>
                <a:gd name="connsiteX11" fmla="*/ 82430 w 362309"/>
                <a:gd name="connsiteY11" fmla="*/ 255998 h 361971"/>
                <a:gd name="connsiteX12" fmla="*/ 82430 w 362309"/>
                <a:gd name="connsiteY12" fmla="*/ 106612 h 361971"/>
                <a:gd name="connsiteX13" fmla="*/ 88820 w 362309"/>
                <a:gd name="connsiteY13" fmla="*/ 100228 h 361971"/>
                <a:gd name="connsiteX14" fmla="*/ 238345 w 362309"/>
                <a:gd name="connsiteY14" fmla="*/ 100228 h 361971"/>
                <a:gd name="connsiteX15" fmla="*/ 244735 w 362309"/>
                <a:gd name="connsiteY15" fmla="*/ 106612 h 361971"/>
                <a:gd name="connsiteX16" fmla="*/ 244735 w 362309"/>
                <a:gd name="connsiteY16" fmla="*/ 137894 h 361971"/>
                <a:gd name="connsiteX17" fmla="*/ 269655 w 362309"/>
                <a:gd name="connsiteY17" fmla="*/ 116188 h 361971"/>
                <a:gd name="connsiteX18" fmla="*/ 278602 w 362309"/>
                <a:gd name="connsiteY18" fmla="*/ 116827 h 361971"/>
                <a:gd name="connsiteX19" fmla="*/ 277962 w 362309"/>
                <a:gd name="connsiteY19" fmla="*/ 125126 h 361971"/>
                <a:gd name="connsiteX20" fmla="*/ 277962 w 362309"/>
                <a:gd name="connsiteY20" fmla="*/ 125126 h 3619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362309" h="361971">
                  <a:moveTo>
                    <a:pt x="180835" y="0"/>
                  </a:moveTo>
                  <a:cubicBezTo>
                    <a:pt x="80513" y="0"/>
                    <a:pt x="0" y="81076"/>
                    <a:pt x="0" y="181305"/>
                  </a:cubicBezTo>
                  <a:cubicBezTo>
                    <a:pt x="0" y="281533"/>
                    <a:pt x="81152" y="361972"/>
                    <a:pt x="181474" y="361972"/>
                  </a:cubicBezTo>
                  <a:cubicBezTo>
                    <a:pt x="281157" y="361972"/>
                    <a:pt x="362310" y="280895"/>
                    <a:pt x="362310" y="180667"/>
                  </a:cubicBezTo>
                  <a:cubicBezTo>
                    <a:pt x="362310" y="80438"/>
                    <a:pt x="281157" y="0"/>
                    <a:pt x="180835" y="0"/>
                  </a:cubicBezTo>
                  <a:cubicBezTo>
                    <a:pt x="180835" y="0"/>
                    <a:pt x="180835" y="0"/>
                    <a:pt x="180835" y="0"/>
                  </a:cubicBezTo>
                  <a:close/>
                  <a:moveTo>
                    <a:pt x="277962" y="125126"/>
                  </a:moveTo>
                  <a:lnTo>
                    <a:pt x="244735" y="154492"/>
                  </a:lnTo>
                  <a:lnTo>
                    <a:pt x="244735" y="255998"/>
                  </a:lnTo>
                  <a:cubicBezTo>
                    <a:pt x="244735" y="259828"/>
                    <a:pt x="242179" y="262382"/>
                    <a:pt x="238345" y="262382"/>
                  </a:cubicBezTo>
                  <a:lnTo>
                    <a:pt x="88820" y="262382"/>
                  </a:lnTo>
                  <a:cubicBezTo>
                    <a:pt x="84986" y="262382"/>
                    <a:pt x="82430" y="259828"/>
                    <a:pt x="82430" y="255998"/>
                  </a:cubicBezTo>
                  <a:lnTo>
                    <a:pt x="82430" y="106612"/>
                  </a:lnTo>
                  <a:cubicBezTo>
                    <a:pt x="82430" y="102782"/>
                    <a:pt x="84986" y="100228"/>
                    <a:pt x="88820" y="100228"/>
                  </a:cubicBezTo>
                  <a:lnTo>
                    <a:pt x="238345" y="100228"/>
                  </a:lnTo>
                  <a:cubicBezTo>
                    <a:pt x="242179" y="100228"/>
                    <a:pt x="244735" y="102782"/>
                    <a:pt x="244735" y="106612"/>
                  </a:cubicBezTo>
                  <a:lnTo>
                    <a:pt x="244735" y="137894"/>
                  </a:lnTo>
                  <a:lnTo>
                    <a:pt x="269655" y="116188"/>
                  </a:lnTo>
                  <a:cubicBezTo>
                    <a:pt x="272211" y="113635"/>
                    <a:pt x="276045" y="114273"/>
                    <a:pt x="278602" y="116827"/>
                  </a:cubicBezTo>
                  <a:cubicBezTo>
                    <a:pt x="280518" y="118104"/>
                    <a:pt x="280518" y="122572"/>
                    <a:pt x="277962" y="125126"/>
                  </a:cubicBezTo>
                  <a:cubicBezTo>
                    <a:pt x="277962" y="125126"/>
                    <a:pt x="277962" y="125126"/>
                    <a:pt x="277962" y="125126"/>
                  </a:cubicBezTo>
                  <a:close/>
                </a:path>
              </a:pathLst>
            </a:custGeom>
            <a:grpFill/>
            <a:ln w="639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pSp>
        <p:nvGrpSpPr>
          <p:cNvPr id="14" name="Graphic 4">
            <a:extLst>
              <a:ext uri="{FF2B5EF4-FFF2-40B4-BE49-F238E27FC236}">
                <a16:creationId xmlns:a16="http://schemas.microsoft.com/office/drawing/2014/main" id="{3F60AA6C-699C-4DA4-9A79-5E1D5D87BDA3}"/>
              </a:ext>
            </a:extLst>
          </p:cNvPr>
          <p:cNvGrpSpPr/>
          <p:nvPr/>
        </p:nvGrpSpPr>
        <p:grpSpPr>
          <a:xfrm>
            <a:off x="198610" y="2231877"/>
            <a:ext cx="432000" cy="432000"/>
            <a:chOff x="2998797" y="2855717"/>
            <a:chExt cx="362309" cy="361971"/>
          </a:xfrm>
          <a:solidFill>
            <a:srgbClr val="002060"/>
          </a:solidFill>
        </p:grpSpPr>
        <p:sp>
          <p:nvSpPr>
            <p:cNvPr id="15" name="Graphic 4">
              <a:extLst>
                <a:ext uri="{FF2B5EF4-FFF2-40B4-BE49-F238E27FC236}">
                  <a16:creationId xmlns:a16="http://schemas.microsoft.com/office/drawing/2014/main" id="{901ED9D4-C0EF-4EA9-9B45-74FE2540DD96}"/>
                </a:ext>
              </a:extLst>
            </p:cNvPr>
            <p:cNvSpPr/>
            <p:nvPr/>
          </p:nvSpPr>
          <p:spPr>
            <a:xfrm>
              <a:off x="3093368" y="2968075"/>
              <a:ext cx="136744" cy="136617"/>
            </a:xfrm>
            <a:custGeom>
              <a:avLst/>
              <a:gdLst>
                <a:gd name="connsiteX0" fmla="*/ 69011 w 136744"/>
                <a:gd name="connsiteY0" fmla="*/ 112358 h 136617"/>
                <a:gd name="connsiteX1" fmla="*/ 69011 w 136744"/>
                <a:gd name="connsiteY1" fmla="*/ 112358 h 136617"/>
                <a:gd name="connsiteX2" fmla="*/ 67733 w 136744"/>
                <a:gd name="connsiteY2" fmla="*/ 112997 h 136617"/>
                <a:gd name="connsiteX3" fmla="*/ 67094 w 136744"/>
                <a:gd name="connsiteY3" fmla="*/ 113635 h 136617"/>
                <a:gd name="connsiteX4" fmla="*/ 65177 w 136744"/>
                <a:gd name="connsiteY4" fmla="*/ 114273 h 136617"/>
                <a:gd name="connsiteX5" fmla="*/ 65177 w 136744"/>
                <a:gd name="connsiteY5" fmla="*/ 114273 h 136617"/>
                <a:gd name="connsiteX6" fmla="*/ 62621 w 136744"/>
                <a:gd name="connsiteY6" fmla="*/ 113635 h 136617"/>
                <a:gd name="connsiteX7" fmla="*/ 61982 w 136744"/>
                <a:gd name="connsiteY7" fmla="*/ 112997 h 136617"/>
                <a:gd name="connsiteX8" fmla="*/ 60704 w 136744"/>
                <a:gd name="connsiteY8" fmla="*/ 111720 h 136617"/>
                <a:gd name="connsiteX9" fmla="*/ 60704 w 136744"/>
                <a:gd name="connsiteY9" fmla="*/ 111720 h 136617"/>
                <a:gd name="connsiteX10" fmla="*/ 24921 w 136744"/>
                <a:gd name="connsiteY10" fmla="*/ 68947 h 136617"/>
                <a:gd name="connsiteX11" fmla="*/ 25560 w 136744"/>
                <a:gd name="connsiteY11" fmla="*/ 60010 h 136617"/>
                <a:gd name="connsiteX12" fmla="*/ 34506 w 136744"/>
                <a:gd name="connsiteY12" fmla="*/ 60648 h 136617"/>
                <a:gd name="connsiteX13" fmla="*/ 34506 w 136744"/>
                <a:gd name="connsiteY13" fmla="*/ 60648 h 136617"/>
                <a:gd name="connsiteX14" fmla="*/ 65816 w 136744"/>
                <a:gd name="connsiteY14" fmla="*/ 98313 h 136617"/>
                <a:gd name="connsiteX15" fmla="*/ 136745 w 136744"/>
                <a:gd name="connsiteY15" fmla="*/ 36389 h 136617"/>
                <a:gd name="connsiteX16" fmla="*/ 136745 w 136744"/>
                <a:gd name="connsiteY16" fmla="*/ 0 h 136617"/>
                <a:gd name="connsiteX17" fmla="*/ 0 w 136744"/>
                <a:gd name="connsiteY17" fmla="*/ 0 h 136617"/>
                <a:gd name="connsiteX18" fmla="*/ 0 w 136744"/>
                <a:gd name="connsiteY18" fmla="*/ 136617 h 136617"/>
                <a:gd name="connsiteX19" fmla="*/ 136745 w 136744"/>
                <a:gd name="connsiteY19" fmla="*/ 136617 h 136617"/>
                <a:gd name="connsiteX20" fmla="*/ 136745 w 136744"/>
                <a:gd name="connsiteY20" fmla="*/ 52987 h 136617"/>
                <a:gd name="connsiteX21" fmla="*/ 69011 w 136744"/>
                <a:gd name="connsiteY21" fmla="*/ 112358 h 136617"/>
                <a:gd name="connsiteX22" fmla="*/ 69011 w 136744"/>
                <a:gd name="connsiteY22" fmla="*/ 112358 h 136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136744" h="136617">
                  <a:moveTo>
                    <a:pt x="69011" y="112358"/>
                  </a:moveTo>
                  <a:lnTo>
                    <a:pt x="69011" y="112358"/>
                  </a:lnTo>
                  <a:cubicBezTo>
                    <a:pt x="68372" y="112358"/>
                    <a:pt x="68372" y="112997"/>
                    <a:pt x="67733" y="112997"/>
                  </a:cubicBezTo>
                  <a:lnTo>
                    <a:pt x="67094" y="113635"/>
                  </a:lnTo>
                  <a:cubicBezTo>
                    <a:pt x="66455" y="113635"/>
                    <a:pt x="65816" y="114273"/>
                    <a:pt x="65177" y="114273"/>
                  </a:cubicBezTo>
                  <a:lnTo>
                    <a:pt x="65177" y="114273"/>
                  </a:lnTo>
                  <a:cubicBezTo>
                    <a:pt x="64538" y="114273"/>
                    <a:pt x="63260" y="114273"/>
                    <a:pt x="62621" y="113635"/>
                  </a:cubicBezTo>
                  <a:cubicBezTo>
                    <a:pt x="62621" y="113635"/>
                    <a:pt x="61982" y="112997"/>
                    <a:pt x="61982" y="112997"/>
                  </a:cubicBezTo>
                  <a:cubicBezTo>
                    <a:pt x="61343" y="112997"/>
                    <a:pt x="60704" y="112358"/>
                    <a:pt x="60704" y="111720"/>
                  </a:cubicBezTo>
                  <a:lnTo>
                    <a:pt x="60704" y="111720"/>
                  </a:lnTo>
                  <a:lnTo>
                    <a:pt x="24921" y="68947"/>
                  </a:lnTo>
                  <a:cubicBezTo>
                    <a:pt x="22365" y="66394"/>
                    <a:pt x="23004" y="61925"/>
                    <a:pt x="25560" y="60010"/>
                  </a:cubicBezTo>
                  <a:cubicBezTo>
                    <a:pt x="28116" y="58094"/>
                    <a:pt x="32589" y="58094"/>
                    <a:pt x="34506" y="60648"/>
                  </a:cubicBezTo>
                  <a:lnTo>
                    <a:pt x="34506" y="60648"/>
                  </a:lnTo>
                  <a:lnTo>
                    <a:pt x="65816" y="98313"/>
                  </a:lnTo>
                  <a:lnTo>
                    <a:pt x="136745" y="36389"/>
                  </a:lnTo>
                  <a:lnTo>
                    <a:pt x="136745" y="0"/>
                  </a:lnTo>
                  <a:lnTo>
                    <a:pt x="0" y="0"/>
                  </a:lnTo>
                  <a:lnTo>
                    <a:pt x="0" y="136617"/>
                  </a:lnTo>
                  <a:lnTo>
                    <a:pt x="136745" y="136617"/>
                  </a:lnTo>
                  <a:lnTo>
                    <a:pt x="136745" y="52987"/>
                  </a:lnTo>
                  <a:lnTo>
                    <a:pt x="69011" y="112358"/>
                  </a:lnTo>
                  <a:lnTo>
                    <a:pt x="69011" y="112358"/>
                  </a:lnTo>
                  <a:close/>
                </a:path>
              </a:pathLst>
            </a:custGeom>
            <a:grpFill/>
            <a:ln w="639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6" name="Graphic 4">
              <a:extLst>
                <a:ext uri="{FF2B5EF4-FFF2-40B4-BE49-F238E27FC236}">
                  <a16:creationId xmlns:a16="http://schemas.microsoft.com/office/drawing/2014/main" id="{A58F291B-56A3-42C2-8B79-A491FB1E34B8}"/>
                </a:ext>
              </a:extLst>
            </p:cNvPr>
            <p:cNvSpPr/>
            <p:nvPr/>
          </p:nvSpPr>
          <p:spPr>
            <a:xfrm>
              <a:off x="2998797" y="2855717"/>
              <a:ext cx="362309" cy="361971"/>
            </a:xfrm>
            <a:custGeom>
              <a:avLst/>
              <a:gdLst>
                <a:gd name="connsiteX0" fmla="*/ 180835 w 362309"/>
                <a:gd name="connsiteY0" fmla="*/ 0 h 361971"/>
                <a:gd name="connsiteX1" fmla="*/ 0 w 362309"/>
                <a:gd name="connsiteY1" fmla="*/ 181305 h 361971"/>
                <a:gd name="connsiteX2" fmla="*/ 181474 w 362309"/>
                <a:gd name="connsiteY2" fmla="*/ 361972 h 361971"/>
                <a:gd name="connsiteX3" fmla="*/ 362310 w 362309"/>
                <a:gd name="connsiteY3" fmla="*/ 180667 h 361971"/>
                <a:gd name="connsiteX4" fmla="*/ 180835 w 362309"/>
                <a:gd name="connsiteY4" fmla="*/ 0 h 361971"/>
                <a:gd name="connsiteX5" fmla="*/ 180835 w 362309"/>
                <a:gd name="connsiteY5" fmla="*/ 0 h 361971"/>
                <a:gd name="connsiteX6" fmla="*/ 277962 w 362309"/>
                <a:gd name="connsiteY6" fmla="*/ 125126 h 361971"/>
                <a:gd name="connsiteX7" fmla="*/ 244735 w 362309"/>
                <a:gd name="connsiteY7" fmla="*/ 154492 h 361971"/>
                <a:gd name="connsiteX8" fmla="*/ 244735 w 362309"/>
                <a:gd name="connsiteY8" fmla="*/ 255998 h 361971"/>
                <a:gd name="connsiteX9" fmla="*/ 238345 w 362309"/>
                <a:gd name="connsiteY9" fmla="*/ 262382 h 361971"/>
                <a:gd name="connsiteX10" fmla="*/ 88820 w 362309"/>
                <a:gd name="connsiteY10" fmla="*/ 262382 h 361971"/>
                <a:gd name="connsiteX11" fmla="*/ 82430 w 362309"/>
                <a:gd name="connsiteY11" fmla="*/ 255998 h 361971"/>
                <a:gd name="connsiteX12" fmla="*/ 82430 w 362309"/>
                <a:gd name="connsiteY12" fmla="*/ 106612 h 361971"/>
                <a:gd name="connsiteX13" fmla="*/ 88820 w 362309"/>
                <a:gd name="connsiteY13" fmla="*/ 100228 h 361971"/>
                <a:gd name="connsiteX14" fmla="*/ 238345 w 362309"/>
                <a:gd name="connsiteY14" fmla="*/ 100228 h 361971"/>
                <a:gd name="connsiteX15" fmla="*/ 244735 w 362309"/>
                <a:gd name="connsiteY15" fmla="*/ 106612 h 361971"/>
                <a:gd name="connsiteX16" fmla="*/ 244735 w 362309"/>
                <a:gd name="connsiteY16" fmla="*/ 137894 h 361971"/>
                <a:gd name="connsiteX17" fmla="*/ 269655 w 362309"/>
                <a:gd name="connsiteY17" fmla="*/ 116188 h 361971"/>
                <a:gd name="connsiteX18" fmla="*/ 278602 w 362309"/>
                <a:gd name="connsiteY18" fmla="*/ 116827 h 361971"/>
                <a:gd name="connsiteX19" fmla="*/ 277962 w 362309"/>
                <a:gd name="connsiteY19" fmla="*/ 125126 h 361971"/>
                <a:gd name="connsiteX20" fmla="*/ 277962 w 362309"/>
                <a:gd name="connsiteY20" fmla="*/ 125126 h 3619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362309" h="361971">
                  <a:moveTo>
                    <a:pt x="180835" y="0"/>
                  </a:moveTo>
                  <a:cubicBezTo>
                    <a:pt x="80513" y="0"/>
                    <a:pt x="0" y="81076"/>
                    <a:pt x="0" y="181305"/>
                  </a:cubicBezTo>
                  <a:cubicBezTo>
                    <a:pt x="0" y="281533"/>
                    <a:pt x="81152" y="361972"/>
                    <a:pt x="181474" y="361972"/>
                  </a:cubicBezTo>
                  <a:cubicBezTo>
                    <a:pt x="281157" y="361972"/>
                    <a:pt x="362310" y="280895"/>
                    <a:pt x="362310" y="180667"/>
                  </a:cubicBezTo>
                  <a:cubicBezTo>
                    <a:pt x="362310" y="80438"/>
                    <a:pt x="281157" y="0"/>
                    <a:pt x="180835" y="0"/>
                  </a:cubicBezTo>
                  <a:cubicBezTo>
                    <a:pt x="180835" y="0"/>
                    <a:pt x="180835" y="0"/>
                    <a:pt x="180835" y="0"/>
                  </a:cubicBezTo>
                  <a:close/>
                  <a:moveTo>
                    <a:pt x="277962" y="125126"/>
                  </a:moveTo>
                  <a:lnTo>
                    <a:pt x="244735" y="154492"/>
                  </a:lnTo>
                  <a:lnTo>
                    <a:pt x="244735" y="255998"/>
                  </a:lnTo>
                  <a:cubicBezTo>
                    <a:pt x="244735" y="259828"/>
                    <a:pt x="242179" y="262382"/>
                    <a:pt x="238345" y="262382"/>
                  </a:cubicBezTo>
                  <a:lnTo>
                    <a:pt x="88820" y="262382"/>
                  </a:lnTo>
                  <a:cubicBezTo>
                    <a:pt x="84986" y="262382"/>
                    <a:pt x="82430" y="259828"/>
                    <a:pt x="82430" y="255998"/>
                  </a:cubicBezTo>
                  <a:lnTo>
                    <a:pt x="82430" y="106612"/>
                  </a:lnTo>
                  <a:cubicBezTo>
                    <a:pt x="82430" y="102782"/>
                    <a:pt x="84986" y="100228"/>
                    <a:pt x="88820" y="100228"/>
                  </a:cubicBezTo>
                  <a:lnTo>
                    <a:pt x="238345" y="100228"/>
                  </a:lnTo>
                  <a:cubicBezTo>
                    <a:pt x="242179" y="100228"/>
                    <a:pt x="244735" y="102782"/>
                    <a:pt x="244735" y="106612"/>
                  </a:cubicBezTo>
                  <a:lnTo>
                    <a:pt x="244735" y="137894"/>
                  </a:lnTo>
                  <a:lnTo>
                    <a:pt x="269655" y="116188"/>
                  </a:lnTo>
                  <a:cubicBezTo>
                    <a:pt x="272211" y="113635"/>
                    <a:pt x="276045" y="114273"/>
                    <a:pt x="278602" y="116827"/>
                  </a:cubicBezTo>
                  <a:cubicBezTo>
                    <a:pt x="280518" y="118104"/>
                    <a:pt x="280518" y="122572"/>
                    <a:pt x="277962" y="125126"/>
                  </a:cubicBezTo>
                  <a:cubicBezTo>
                    <a:pt x="277962" y="125126"/>
                    <a:pt x="277962" y="125126"/>
                    <a:pt x="277962" y="125126"/>
                  </a:cubicBezTo>
                  <a:close/>
                </a:path>
              </a:pathLst>
            </a:custGeom>
            <a:grpFill/>
            <a:ln w="639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4837474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35">
            <a:extLst>
              <a:ext uri="{FF2B5EF4-FFF2-40B4-BE49-F238E27FC236}">
                <a16:creationId xmlns:a16="http://schemas.microsoft.com/office/drawing/2014/main" id="{0FA93F1A-4DDA-494A-9BA5-D2711787271F}"/>
              </a:ext>
            </a:extLst>
          </p:cNvPr>
          <p:cNvSpPr txBox="1"/>
          <p:nvPr/>
        </p:nvSpPr>
        <p:spPr>
          <a:xfrm>
            <a:off x="183399" y="85896"/>
            <a:ext cx="120086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ИВДИВО Кут Хуми</a:t>
            </a:r>
          </a:p>
        </p:txBody>
      </p:sp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1058A894-B6C4-4CB6-86C1-E0A2F74A24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2681405"/>
              </p:ext>
            </p:extLst>
          </p:nvPr>
        </p:nvGraphicFramePr>
        <p:xfrm>
          <a:off x="301836" y="1634319"/>
          <a:ext cx="11771724" cy="5137785"/>
        </p:xfrm>
        <a:graphic>
          <a:graphicData uri="http://schemas.openxmlformats.org/drawingml/2006/table">
            <a:tbl>
              <a:tblPr/>
              <a:tblGrid>
                <a:gridCol w="40899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479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338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7526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9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ptos"/>
                          <a:cs typeface="Times New Roman" panose="02020603050405020304" pitchFamily="18" charset="0"/>
                        </a:rPr>
                        <a:t>16-рица ИВДИВО </a:t>
                      </a:r>
                      <a:r>
                        <a:rPr lang="ru-RU" sz="1900" b="1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Times New Roman" panose="02020603050405020304" pitchFamily="18" charset="0"/>
                          <a:ea typeface="Aptos"/>
                          <a:cs typeface="Times New Roman" panose="02020603050405020304" pitchFamily="18" charset="0"/>
                        </a:rPr>
                        <a:t>(Рс 8, Рг 45)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9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ptos"/>
                          <a:cs typeface="Times New Roman" panose="02020603050405020304" pitchFamily="18" charset="0"/>
                        </a:rPr>
                        <a:t>16 выражений ИВДИВО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900" b="1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Times New Roman" panose="02020603050405020304" pitchFamily="18" charset="0"/>
                          <a:ea typeface="Aptos"/>
                          <a:cs typeface="Times New Roman" panose="02020603050405020304" pitchFamily="18" charset="0"/>
                        </a:rPr>
                        <a:t>(Рс 8, Рг 45)</a:t>
                      </a:r>
                      <a:endParaRPr lang="ru-RU" sz="19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52095" algn="ctr">
                        <a:spcAft>
                          <a:spcPts val="0"/>
                        </a:spcAft>
                      </a:pPr>
                      <a:r>
                        <a:rPr lang="ru-RU" sz="19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16-рица Должностно Полномочного </a:t>
                      </a:r>
                      <a:r>
                        <a:rPr lang="ru-RU" sz="1900" b="1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(120 Си, Иркутск)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49717935"/>
                  </a:ext>
                </a:extLst>
              </a:tr>
              <a:tr h="455866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75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16. ИВДИВО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75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 ИВДИВО-Синтеза (все ивдиво-здания ивдиво-синтеза)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75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14. Совершенный высший ИВДИВО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75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13. Совершенный ИВДИВО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75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 Высший ИВДИВО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75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 Живокосмический ИВДИВО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75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 Метакосмический ИВДИВО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75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09. Архетипический ИВДИВО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75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08. Космический ИВДИВО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75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07. Реальностный ИВДИВО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75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06. ИВДИВО каждого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75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05. ИВДИВО Планеты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75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04. ИВДИВО-полис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75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03. ИВДИВО-здание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75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02. ИВДИВО-здание каждого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75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01. ИВДИВО-здание части каждого</a:t>
                      </a: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75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16. ИВДИВО метакосмосов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75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 ИВДИВО архетипов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75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14. ИВДИВО космосов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75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13. ИВДИВО реальностей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75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 Организации ИВДИВО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75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 Дома ИВДИВО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75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 Отделы ИВДИВО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75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09. Столпы ИВДИВО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75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08. Лучи ИВДИВО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75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07. Силы ИВДИВО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75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06. Сердечные мысли ИВДИВО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75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05. Голоса ИВДИВО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75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04. Слова ИВДИВО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75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03. Образы ИВДИВО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75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02. Магниты ИВДИВО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75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01. Сферы ИВДИВО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52095">
                        <a:spcAft>
                          <a:spcPts val="0"/>
                        </a:spcAft>
                      </a:pPr>
                      <a:r>
                        <a:rPr lang="ru-RU" sz="175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16. ИВО-реализация </a:t>
                      </a:r>
                    </a:p>
                    <a:p>
                      <a:pPr marL="252095">
                        <a:spcAft>
                          <a:spcPts val="0"/>
                        </a:spcAft>
                      </a:pPr>
                      <a:r>
                        <a:rPr lang="ru-RU" sz="175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 ИВАС-реализация </a:t>
                      </a:r>
                    </a:p>
                    <a:p>
                      <a:pPr marL="252095">
                        <a:spcAft>
                          <a:spcPts val="0"/>
                        </a:spcAft>
                      </a:pPr>
                      <a:r>
                        <a:rPr lang="ru-RU" sz="175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14. Синтезная реализация </a:t>
                      </a:r>
                    </a:p>
                    <a:p>
                      <a:pPr marL="252095">
                        <a:spcAft>
                          <a:spcPts val="0"/>
                        </a:spcAft>
                      </a:pPr>
                      <a:r>
                        <a:rPr lang="ru-RU" sz="175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13. Полномочная реализация </a:t>
                      </a:r>
                    </a:p>
                    <a:p>
                      <a:pPr marL="252095">
                        <a:spcAft>
                          <a:spcPts val="0"/>
                        </a:spcAft>
                      </a:pPr>
                      <a:r>
                        <a:rPr lang="ru-RU" sz="175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 Иерархичная реализация </a:t>
                      </a:r>
                    </a:p>
                    <a:p>
                      <a:pPr marL="252095">
                        <a:spcAft>
                          <a:spcPts val="0"/>
                        </a:spcAft>
                      </a:pPr>
                      <a:r>
                        <a:rPr lang="ru-RU" sz="175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 Всекосмическая реализация </a:t>
                      </a:r>
                    </a:p>
                    <a:p>
                      <a:pPr marL="252095">
                        <a:spcAft>
                          <a:spcPts val="0"/>
                        </a:spcAft>
                      </a:pPr>
                      <a:r>
                        <a:rPr lang="ru-RU" sz="175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 Ядерная реализация</a:t>
                      </a:r>
                    </a:p>
                    <a:p>
                      <a:pPr marL="252095">
                        <a:spcAft>
                          <a:spcPts val="0"/>
                        </a:spcAft>
                      </a:pPr>
                      <a:r>
                        <a:rPr lang="ru-RU" sz="175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9. Человеческая реализация.</a:t>
                      </a:r>
                    </a:p>
                    <a:p>
                      <a:pPr marL="252095">
                        <a:spcAft>
                          <a:spcPts val="0"/>
                        </a:spcAft>
                      </a:pPr>
                      <a:r>
                        <a:rPr lang="ru-RU" sz="175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 Субъект</a:t>
                      </a:r>
                    </a:p>
                    <a:p>
                      <a:pPr marL="252095">
                        <a:spcAft>
                          <a:spcPts val="0"/>
                        </a:spcAft>
                      </a:pPr>
                      <a:r>
                        <a:rPr lang="ru-RU" sz="175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 Индивидуальность</a:t>
                      </a:r>
                    </a:p>
                    <a:p>
                      <a:pPr marL="252095">
                        <a:spcAft>
                          <a:spcPts val="0"/>
                        </a:spcAft>
                      </a:pPr>
                      <a:r>
                        <a:rPr lang="ru-RU" sz="175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 Личность</a:t>
                      </a:r>
                    </a:p>
                    <a:p>
                      <a:pPr marL="252095">
                        <a:spcAft>
                          <a:spcPts val="0"/>
                        </a:spcAft>
                      </a:pPr>
                      <a:r>
                        <a:rPr lang="ru-RU" sz="175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 Индивидуум</a:t>
                      </a:r>
                    </a:p>
                    <a:p>
                      <a:pPr marL="252095">
                        <a:spcAft>
                          <a:spcPts val="0"/>
                        </a:spcAft>
                      </a:pPr>
                      <a:r>
                        <a:rPr lang="ru-RU" sz="175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Общественная иерархичность</a:t>
                      </a:r>
                    </a:p>
                    <a:p>
                      <a:pPr marL="252095">
                        <a:spcAft>
                          <a:spcPts val="0"/>
                        </a:spcAft>
                      </a:pPr>
                      <a:r>
                        <a:rPr lang="ru-RU" sz="175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ЭП заряженность</a:t>
                      </a:r>
                    </a:p>
                    <a:p>
                      <a:pPr marL="252095">
                        <a:spcAft>
                          <a:spcPts val="0"/>
                        </a:spcAft>
                      </a:pPr>
                      <a:r>
                        <a:rPr lang="ru-RU" sz="175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План Синтеза</a:t>
                      </a:r>
                    </a:p>
                    <a:p>
                      <a:pPr marL="252095">
                        <a:spcAft>
                          <a:spcPts val="0"/>
                        </a:spcAft>
                      </a:pPr>
                      <a:r>
                        <a:rPr lang="ru-RU" sz="175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Миры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15C552C3-7A1D-43D4-B113-295585722DD6}"/>
              </a:ext>
            </a:extLst>
          </p:cNvPr>
          <p:cNvSpPr txBox="1"/>
          <p:nvPr/>
        </p:nvSpPr>
        <p:spPr>
          <a:xfrm>
            <a:off x="585840" y="849039"/>
            <a:ext cx="3424185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ru-RU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Строение ИВДИВО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70D279B-330D-4068-958D-DBF3543861D7}"/>
              </a:ext>
            </a:extLst>
          </p:cNvPr>
          <p:cNvSpPr txBox="1"/>
          <p:nvPr/>
        </p:nvSpPr>
        <p:spPr>
          <a:xfrm>
            <a:off x="3626971" y="631788"/>
            <a:ext cx="5121455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ru-RU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организации </a:t>
            </a:r>
          </a:p>
          <a:p>
            <a:pPr lvl="0" algn="ctr"/>
            <a:r>
              <a:rPr lang="ru-RU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ИВДИВО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36951C9-3803-4BA4-BAB5-0F719026A447}"/>
              </a:ext>
            </a:extLst>
          </p:cNvPr>
          <p:cNvSpPr txBox="1"/>
          <p:nvPr/>
        </p:nvSpPr>
        <p:spPr>
          <a:xfrm>
            <a:off x="7598896" y="657539"/>
            <a:ext cx="5121455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ru-RU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Действия ДП в</a:t>
            </a:r>
          </a:p>
          <a:p>
            <a:pPr lvl="0" algn="ctr"/>
            <a:r>
              <a:rPr lang="ru-RU" sz="2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ИВДИВО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1D266AF2-8F0A-4F91-886F-54AFF142542F}"/>
              </a:ext>
            </a:extLst>
          </p:cNvPr>
          <p:cNvSpPr/>
          <p:nvPr/>
        </p:nvSpPr>
        <p:spPr>
          <a:xfrm>
            <a:off x="0" y="657539"/>
            <a:ext cx="12192000" cy="892552"/>
          </a:xfrm>
          <a:prstGeom prst="rect">
            <a:avLst/>
          </a:prstGeom>
          <a:solidFill>
            <a:srgbClr val="CFD5EA">
              <a:alpha val="4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809963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35">
            <a:extLst>
              <a:ext uri="{FF2B5EF4-FFF2-40B4-BE49-F238E27FC236}">
                <a16:creationId xmlns:a16="http://schemas.microsoft.com/office/drawing/2014/main" id="{0FA93F1A-4DDA-494A-9BA5-D2711787271F}"/>
              </a:ext>
            </a:extLst>
          </p:cNvPr>
          <p:cNvSpPr txBox="1"/>
          <p:nvPr/>
        </p:nvSpPr>
        <p:spPr>
          <a:xfrm>
            <a:off x="183399" y="66846"/>
            <a:ext cx="120086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Субъектность Должностно Полномочного </a:t>
            </a:r>
            <a:r>
              <a:rPr lang="ru-RU" sz="2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(Рс 4, столп подразделения ИВДИВО)</a:t>
            </a:r>
          </a:p>
        </p:txBody>
      </p:sp>
      <p:graphicFrame>
        <p:nvGraphicFramePr>
          <p:cNvPr id="2" name="Таблица 2">
            <a:extLst>
              <a:ext uri="{FF2B5EF4-FFF2-40B4-BE49-F238E27FC236}">
                <a16:creationId xmlns:a16="http://schemas.microsoft.com/office/drawing/2014/main" id="{4B980940-EA53-4F6F-BE9E-1383421DF8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613011"/>
              </p:ext>
            </p:extLst>
          </p:nvPr>
        </p:nvGraphicFramePr>
        <p:xfrm>
          <a:off x="403224" y="1005416"/>
          <a:ext cx="11385551" cy="533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06912">
                  <a:extLst>
                    <a:ext uri="{9D8B030D-6E8A-4147-A177-3AD203B41FA5}">
                      <a16:colId xmlns:a16="http://schemas.microsoft.com/office/drawing/2014/main" val="948701520"/>
                    </a:ext>
                  </a:extLst>
                </a:gridCol>
                <a:gridCol w="2152414">
                  <a:extLst>
                    <a:ext uri="{9D8B030D-6E8A-4147-A177-3AD203B41FA5}">
                      <a16:colId xmlns:a16="http://schemas.microsoft.com/office/drawing/2014/main" val="934481166"/>
                    </a:ext>
                  </a:extLst>
                </a:gridCol>
                <a:gridCol w="4269272">
                  <a:extLst>
                    <a:ext uri="{9D8B030D-6E8A-4147-A177-3AD203B41FA5}">
                      <a16:colId xmlns:a16="http://schemas.microsoft.com/office/drawing/2014/main" val="2383743907"/>
                    </a:ext>
                  </a:extLst>
                </a:gridCol>
                <a:gridCol w="2356953">
                  <a:extLst>
                    <a:ext uri="{9D8B030D-6E8A-4147-A177-3AD203B41FA5}">
                      <a16:colId xmlns:a16="http://schemas.microsoft.com/office/drawing/2014/main" val="2295235691"/>
                    </a:ext>
                  </a:extLst>
                </a:gridCol>
              </a:tblGrid>
              <a:tr h="664633">
                <a:tc>
                  <a:txBody>
                    <a:bodyPr/>
                    <a:lstStyle/>
                    <a:p>
                      <a:pPr algn="ctr"/>
                      <a:r>
                        <a:rPr lang="ru-RU" sz="2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Должность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Организация ведения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Выражение ИВАС КХ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Иерархизация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F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6032888"/>
                  </a:ext>
                </a:extLst>
              </a:tr>
              <a:tr h="664633">
                <a:tc>
                  <a:txBody>
                    <a:bodyPr/>
                    <a:lstStyle/>
                    <a:p>
                      <a:r>
                        <a:rPr lang="ru-RU" sz="2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Аватар ИВО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2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Учитель Синтеза Сов. В. Части ИВАС КХ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6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Утвержденная лично каждому ИВАС КХ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82575834"/>
                  </a:ext>
                </a:extLst>
              </a:tr>
              <a:tr h="664633">
                <a:tc>
                  <a:txBody>
                    <a:bodyPr/>
                    <a:lstStyle/>
                    <a:p>
                      <a:r>
                        <a:rPr lang="ru-RU" sz="2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Владыка ИВО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2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Дом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Учитель Синтеза Сов. В. Части ИВАС КХ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01035238"/>
                  </a:ext>
                </a:extLst>
              </a:tr>
              <a:tr h="664633">
                <a:tc>
                  <a:txBody>
                    <a:bodyPr/>
                    <a:lstStyle/>
                    <a:p>
                      <a:r>
                        <a:rPr lang="ru-RU" sz="2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Учитель ИВО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2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Отдел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Учитель Синтеза Сов. В. Части ИВАС КХ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1301592"/>
                  </a:ext>
                </a:extLst>
              </a:tr>
              <a:tr h="664633">
                <a:tc>
                  <a:txBody>
                    <a:bodyPr/>
                    <a:lstStyle/>
                    <a:p>
                      <a:r>
                        <a:rPr lang="ru-RU" sz="2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Ипостась ИВО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2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Столп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2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Ипостась Синтеза Тела Арх. Частности (Си-Движ) ИВАС КХ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/>
                        <a:t>Утвержденная лично каждому ИВАС КХ</a:t>
                      </a:r>
                    </a:p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14889430"/>
                  </a:ext>
                </a:extLst>
              </a:tr>
              <a:tr h="664633">
                <a:tc>
                  <a:txBody>
                    <a:bodyPr/>
                    <a:lstStyle/>
                    <a:p>
                      <a:r>
                        <a:rPr lang="ru-RU" sz="2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Служащий ИВО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2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Луч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Служащий Синтеза Тела Сов. Частности (Си-Движ) ИВАС КХ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74938492"/>
                  </a:ext>
                </a:extLst>
              </a:tr>
              <a:tr h="664633">
                <a:tc>
                  <a:txBody>
                    <a:bodyPr/>
                    <a:lstStyle/>
                    <a:p>
                      <a:r>
                        <a:rPr lang="ru-RU" sz="2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Посвященный ИВО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2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Сила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Посвященный Синтеза Сов. тела вида материи ИВАС КХ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67006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826034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35">
            <a:extLst>
              <a:ext uri="{FF2B5EF4-FFF2-40B4-BE49-F238E27FC236}">
                <a16:creationId xmlns:a16="http://schemas.microsoft.com/office/drawing/2014/main" id="{0FA93F1A-4DDA-494A-9BA5-D2711787271F}"/>
              </a:ext>
            </a:extLst>
          </p:cNvPr>
          <p:cNvSpPr txBox="1"/>
          <p:nvPr/>
        </p:nvSpPr>
        <p:spPr>
          <a:xfrm>
            <a:off x="183399" y="85896"/>
            <a:ext cx="120086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Должностно Полномочный Субъект Иерархизацией</a:t>
            </a:r>
          </a:p>
        </p:txBody>
      </p:sp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id="{832F6684-464D-4DB5-965E-1B37B633F7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0170044"/>
              </p:ext>
            </p:extLst>
          </p:nvPr>
        </p:nvGraphicFramePr>
        <p:xfrm>
          <a:off x="513708" y="1068513"/>
          <a:ext cx="10921431" cy="5328406"/>
        </p:xfrm>
        <a:graphic>
          <a:graphicData uri="http://schemas.openxmlformats.org/drawingml/2006/table">
            <a:tbl>
              <a:tblPr/>
              <a:tblGrid>
                <a:gridCol w="36404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404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404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5937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Aptos"/>
                          <a:cs typeface="Times New Roman" panose="02020603050405020304" pitchFamily="18" charset="0"/>
                        </a:rPr>
                        <a:t>Субъект </a:t>
                      </a:r>
                      <a:endParaRPr lang="ru-RU" sz="28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Aptos"/>
                          <a:cs typeface="Times New Roman" panose="02020603050405020304" pitchFamily="18" charset="0"/>
                        </a:rPr>
                        <a:t>Иерархизация –пример 1</a:t>
                      </a:r>
                      <a:endParaRPr lang="ru-RU" sz="28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FD5E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ea typeface="Aptos"/>
                          <a:cs typeface="Times New Roman" panose="02020603050405020304" pitchFamily="18" charset="0"/>
                        </a:rPr>
                        <a:t>Иерархизация –пример 2</a:t>
                      </a:r>
                      <a:endParaRPr lang="ru-RU" sz="28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ea typeface="Aptos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F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749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ptos"/>
                          <a:cs typeface="Times New Roman" panose="02020603050405020304" pitchFamily="18" charset="0"/>
                        </a:rPr>
                        <a:t>Отец-Аватар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ptos"/>
                          <a:cs typeface="Times New Roman" panose="02020603050405020304" pitchFamily="18" charset="0"/>
                        </a:rPr>
                        <a:t>Аватар-Аватар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ptos"/>
                          <a:cs typeface="Times New Roman" panose="02020603050405020304" pitchFamily="18" charset="0"/>
                        </a:rPr>
                        <a:t>Владыка-Аватар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ptos"/>
                          <a:cs typeface="Times New Roman" panose="02020603050405020304" pitchFamily="18" charset="0"/>
                        </a:rPr>
                        <a:t>Учитель-Аватар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ptos"/>
                          <a:cs typeface="Times New Roman" panose="02020603050405020304" pitchFamily="18" charset="0"/>
                        </a:rPr>
                        <a:t>Ипостась-Аватар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ptos"/>
                          <a:cs typeface="Times New Roman" panose="02020603050405020304" pitchFamily="18" charset="0"/>
                        </a:rPr>
                        <a:t>Служащий-Аватар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ptos"/>
                          <a:cs typeface="Times New Roman" panose="02020603050405020304" pitchFamily="18" charset="0"/>
                        </a:rPr>
                        <a:t>Посвященный-Аватар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ptos"/>
                          <a:cs typeface="Times New Roman" panose="02020603050405020304" pitchFamily="18" charset="0"/>
                        </a:rPr>
                        <a:t>Человек-Аватар</a:t>
                      </a: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15900" algn="just"/>
                      <a:r>
                        <a:rPr lang="ru-RU" sz="2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Христос </a:t>
                      </a:r>
                    </a:p>
                    <a:p>
                      <a:pPr marL="215900" algn="just"/>
                      <a:r>
                        <a:rPr lang="ru-RU" sz="2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Майтрейя </a:t>
                      </a:r>
                    </a:p>
                    <a:p>
                      <a:pPr marL="215900" algn="just"/>
                      <a:r>
                        <a:rPr lang="ru-RU" sz="2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Будда </a:t>
                      </a:r>
                    </a:p>
                    <a:p>
                      <a:pPr marL="215900" algn="just"/>
                      <a:r>
                        <a:rPr lang="ru-RU" sz="2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Ману </a:t>
                      </a:r>
                    </a:p>
                    <a:p>
                      <a:pPr marL="215900" algn="just"/>
                      <a:r>
                        <a:rPr lang="ru-RU" sz="2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Адепт </a:t>
                      </a:r>
                    </a:p>
                    <a:p>
                      <a:pPr marL="215900" algn="just"/>
                      <a:r>
                        <a:rPr lang="ru-RU" sz="2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Архат </a:t>
                      </a:r>
                    </a:p>
                    <a:p>
                      <a:pPr marL="215900" algn="just"/>
                      <a:r>
                        <a:rPr lang="ru-RU" sz="2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Ученик </a:t>
                      </a:r>
                    </a:p>
                    <a:p>
                      <a:pPr marL="215900" algn="just"/>
                      <a:r>
                        <a:rPr lang="ru-RU" sz="2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Человек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15900" algn="just"/>
                      <a:r>
                        <a:rPr lang="ru-RU" sz="2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Будда </a:t>
                      </a:r>
                    </a:p>
                    <a:p>
                      <a:pPr marL="215900" algn="just"/>
                      <a:r>
                        <a:rPr lang="ru-RU" sz="2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Ману </a:t>
                      </a:r>
                    </a:p>
                    <a:p>
                      <a:pPr marL="215900" algn="just"/>
                      <a:r>
                        <a:rPr lang="ru-RU" sz="2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Адепт </a:t>
                      </a:r>
                    </a:p>
                    <a:p>
                      <a:pPr marL="215900" algn="just"/>
                      <a:r>
                        <a:rPr lang="ru-RU" sz="2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Архат </a:t>
                      </a:r>
                    </a:p>
                    <a:p>
                      <a:pPr marL="215900" algn="just"/>
                      <a:r>
                        <a:rPr lang="ru-RU" sz="2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Ученик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Aptos"/>
                          <a:cs typeface="Times New Roman" panose="02020603050405020304" pitchFamily="18" charset="0"/>
                        </a:rPr>
                        <a:t>  Человек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75187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35">
            <a:extLst>
              <a:ext uri="{FF2B5EF4-FFF2-40B4-BE49-F238E27FC236}">
                <a16:creationId xmlns:a16="http://schemas.microsoft.com/office/drawing/2014/main" id="{0FA93F1A-4DDA-494A-9BA5-D2711787271F}"/>
              </a:ext>
            </a:extLst>
          </p:cNvPr>
          <p:cNvSpPr txBox="1"/>
          <p:nvPr/>
        </p:nvSpPr>
        <p:spPr>
          <a:xfrm>
            <a:off x="183399" y="85896"/>
            <a:ext cx="120086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 Совета Синтеза подразделения ИВДИВО Москва, СГ РФРБ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6488E179-58AA-4139-B006-05A20F8DF246}"/>
              </a:ext>
            </a:extLst>
          </p:cNvPr>
          <p:cNvSpPr txBox="1"/>
          <p:nvPr/>
        </p:nvSpPr>
        <p:spPr>
          <a:xfrm>
            <a:off x="0" y="917638"/>
            <a:ext cx="12192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b="1" kern="1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Базис действий Должностно Полномочного ИВО на 2026-2027 синтез-год</a:t>
            </a:r>
          </a:p>
        </p:txBody>
      </p:sp>
      <p:grpSp>
        <p:nvGrpSpPr>
          <p:cNvPr id="31" name="Graphic 4">
            <a:extLst>
              <a:ext uri="{FF2B5EF4-FFF2-40B4-BE49-F238E27FC236}">
                <a16:creationId xmlns:a16="http://schemas.microsoft.com/office/drawing/2014/main" id="{5340A265-7B65-4771-B43E-638A1764D50E}"/>
              </a:ext>
            </a:extLst>
          </p:cNvPr>
          <p:cNvGrpSpPr/>
          <p:nvPr/>
        </p:nvGrpSpPr>
        <p:grpSpPr>
          <a:xfrm>
            <a:off x="236829" y="1848832"/>
            <a:ext cx="432000" cy="432000"/>
            <a:chOff x="2998797" y="2855717"/>
            <a:chExt cx="362309" cy="361971"/>
          </a:xfrm>
          <a:solidFill>
            <a:srgbClr val="002060"/>
          </a:solidFill>
        </p:grpSpPr>
        <p:sp>
          <p:nvSpPr>
            <p:cNvPr id="32" name="Graphic 4">
              <a:extLst>
                <a:ext uri="{FF2B5EF4-FFF2-40B4-BE49-F238E27FC236}">
                  <a16:creationId xmlns:a16="http://schemas.microsoft.com/office/drawing/2014/main" id="{613D08F7-9066-4405-9418-1EE96A8050A0}"/>
                </a:ext>
              </a:extLst>
            </p:cNvPr>
            <p:cNvSpPr/>
            <p:nvPr/>
          </p:nvSpPr>
          <p:spPr>
            <a:xfrm>
              <a:off x="3093368" y="2968075"/>
              <a:ext cx="136744" cy="136617"/>
            </a:xfrm>
            <a:custGeom>
              <a:avLst/>
              <a:gdLst>
                <a:gd name="connsiteX0" fmla="*/ 69011 w 136744"/>
                <a:gd name="connsiteY0" fmla="*/ 112358 h 136617"/>
                <a:gd name="connsiteX1" fmla="*/ 69011 w 136744"/>
                <a:gd name="connsiteY1" fmla="*/ 112358 h 136617"/>
                <a:gd name="connsiteX2" fmla="*/ 67733 w 136744"/>
                <a:gd name="connsiteY2" fmla="*/ 112997 h 136617"/>
                <a:gd name="connsiteX3" fmla="*/ 67094 w 136744"/>
                <a:gd name="connsiteY3" fmla="*/ 113635 h 136617"/>
                <a:gd name="connsiteX4" fmla="*/ 65177 w 136744"/>
                <a:gd name="connsiteY4" fmla="*/ 114273 h 136617"/>
                <a:gd name="connsiteX5" fmla="*/ 65177 w 136744"/>
                <a:gd name="connsiteY5" fmla="*/ 114273 h 136617"/>
                <a:gd name="connsiteX6" fmla="*/ 62621 w 136744"/>
                <a:gd name="connsiteY6" fmla="*/ 113635 h 136617"/>
                <a:gd name="connsiteX7" fmla="*/ 61982 w 136744"/>
                <a:gd name="connsiteY7" fmla="*/ 112997 h 136617"/>
                <a:gd name="connsiteX8" fmla="*/ 60704 w 136744"/>
                <a:gd name="connsiteY8" fmla="*/ 111720 h 136617"/>
                <a:gd name="connsiteX9" fmla="*/ 60704 w 136744"/>
                <a:gd name="connsiteY9" fmla="*/ 111720 h 136617"/>
                <a:gd name="connsiteX10" fmla="*/ 24921 w 136744"/>
                <a:gd name="connsiteY10" fmla="*/ 68947 h 136617"/>
                <a:gd name="connsiteX11" fmla="*/ 25560 w 136744"/>
                <a:gd name="connsiteY11" fmla="*/ 60010 h 136617"/>
                <a:gd name="connsiteX12" fmla="*/ 34506 w 136744"/>
                <a:gd name="connsiteY12" fmla="*/ 60648 h 136617"/>
                <a:gd name="connsiteX13" fmla="*/ 34506 w 136744"/>
                <a:gd name="connsiteY13" fmla="*/ 60648 h 136617"/>
                <a:gd name="connsiteX14" fmla="*/ 65816 w 136744"/>
                <a:gd name="connsiteY14" fmla="*/ 98313 h 136617"/>
                <a:gd name="connsiteX15" fmla="*/ 136745 w 136744"/>
                <a:gd name="connsiteY15" fmla="*/ 36389 h 136617"/>
                <a:gd name="connsiteX16" fmla="*/ 136745 w 136744"/>
                <a:gd name="connsiteY16" fmla="*/ 0 h 136617"/>
                <a:gd name="connsiteX17" fmla="*/ 0 w 136744"/>
                <a:gd name="connsiteY17" fmla="*/ 0 h 136617"/>
                <a:gd name="connsiteX18" fmla="*/ 0 w 136744"/>
                <a:gd name="connsiteY18" fmla="*/ 136617 h 136617"/>
                <a:gd name="connsiteX19" fmla="*/ 136745 w 136744"/>
                <a:gd name="connsiteY19" fmla="*/ 136617 h 136617"/>
                <a:gd name="connsiteX20" fmla="*/ 136745 w 136744"/>
                <a:gd name="connsiteY20" fmla="*/ 52987 h 136617"/>
                <a:gd name="connsiteX21" fmla="*/ 69011 w 136744"/>
                <a:gd name="connsiteY21" fmla="*/ 112358 h 136617"/>
                <a:gd name="connsiteX22" fmla="*/ 69011 w 136744"/>
                <a:gd name="connsiteY22" fmla="*/ 112358 h 136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136744" h="136617">
                  <a:moveTo>
                    <a:pt x="69011" y="112358"/>
                  </a:moveTo>
                  <a:lnTo>
                    <a:pt x="69011" y="112358"/>
                  </a:lnTo>
                  <a:cubicBezTo>
                    <a:pt x="68372" y="112358"/>
                    <a:pt x="68372" y="112997"/>
                    <a:pt x="67733" y="112997"/>
                  </a:cubicBezTo>
                  <a:lnTo>
                    <a:pt x="67094" y="113635"/>
                  </a:lnTo>
                  <a:cubicBezTo>
                    <a:pt x="66455" y="113635"/>
                    <a:pt x="65816" y="114273"/>
                    <a:pt x="65177" y="114273"/>
                  </a:cubicBezTo>
                  <a:lnTo>
                    <a:pt x="65177" y="114273"/>
                  </a:lnTo>
                  <a:cubicBezTo>
                    <a:pt x="64538" y="114273"/>
                    <a:pt x="63260" y="114273"/>
                    <a:pt x="62621" y="113635"/>
                  </a:cubicBezTo>
                  <a:cubicBezTo>
                    <a:pt x="62621" y="113635"/>
                    <a:pt x="61982" y="112997"/>
                    <a:pt x="61982" y="112997"/>
                  </a:cubicBezTo>
                  <a:cubicBezTo>
                    <a:pt x="61343" y="112997"/>
                    <a:pt x="60704" y="112358"/>
                    <a:pt x="60704" y="111720"/>
                  </a:cubicBezTo>
                  <a:lnTo>
                    <a:pt x="60704" y="111720"/>
                  </a:lnTo>
                  <a:lnTo>
                    <a:pt x="24921" y="68947"/>
                  </a:lnTo>
                  <a:cubicBezTo>
                    <a:pt x="22365" y="66394"/>
                    <a:pt x="23004" y="61925"/>
                    <a:pt x="25560" y="60010"/>
                  </a:cubicBezTo>
                  <a:cubicBezTo>
                    <a:pt x="28116" y="58094"/>
                    <a:pt x="32589" y="58094"/>
                    <a:pt x="34506" y="60648"/>
                  </a:cubicBezTo>
                  <a:lnTo>
                    <a:pt x="34506" y="60648"/>
                  </a:lnTo>
                  <a:lnTo>
                    <a:pt x="65816" y="98313"/>
                  </a:lnTo>
                  <a:lnTo>
                    <a:pt x="136745" y="36389"/>
                  </a:lnTo>
                  <a:lnTo>
                    <a:pt x="136745" y="0"/>
                  </a:lnTo>
                  <a:lnTo>
                    <a:pt x="0" y="0"/>
                  </a:lnTo>
                  <a:lnTo>
                    <a:pt x="0" y="136617"/>
                  </a:lnTo>
                  <a:lnTo>
                    <a:pt x="136745" y="136617"/>
                  </a:lnTo>
                  <a:lnTo>
                    <a:pt x="136745" y="52987"/>
                  </a:lnTo>
                  <a:lnTo>
                    <a:pt x="69011" y="112358"/>
                  </a:lnTo>
                  <a:lnTo>
                    <a:pt x="69011" y="112358"/>
                  </a:lnTo>
                  <a:close/>
                </a:path>
              </a:pathLst>
            </a:custGeom>
            <a:grpFill/>
            <a:ln w="639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7" name="Graphic 4">
              <a:extLst>
                <a:ext uri="{FF2B5EF4-FFF2-40B4-BE49-F238E27FC236}">
                  <a16:creationId xmlns:a16="http://schemas.microsoft.com/office/drawing/2014/main" id="{3A41B7C7-17FA-40C4-BA6D-D7EBBF25D6D4}"/>
                </a:ext>
              </a:extLst>
            </p:cNvPr>
            <p:cNvSpPr/>
            <p:nvPr/>
          </p:nvSpPr>
          <p:spPr>
            <a:xfrm>
              <a:off x="2998797" y="2855717"/>
              <a:ext cx="362309" cy="361971"/>
            </a:xfrm>
            <a:custGeom>
              <a:avLst/>
              <a:gdLst>
                <a:gd name="connsiteX0" fmla="*/ 180835 w 362309"/>
                <a:gd name="connsiteY0" fmla="*/ 0 h 361971"/>
                <a:gd name="connsiteX1" fmla="*/ 0 w 362309"/>
                <a:gd name="connsiteY1" fmla="*/ 181305 h 361971"/>
                <a:gd name="connsiteX2" fmla="*/ 181474 w 362309"/>
                <a:gd name="connsiteY2" fmla="*/ 361972 h 361971"/>
                <a:gd name="connsiteX3" fmla="*/ 362310 w 362309"/>
                <a:gd name="connsiteY3" fmla="*/ 180667 h 361971"/>
                <a:gd name="connsiteX4" fmla="*/ 180835 w 362309"/>
                <a:gd name="connsiteY4" fmla="*/ 0 h 361971"/>
                <a:gd name="connsiteX5" fmla="*/ 180835 w 362309"/>
                <a:gd name="connsiteY5" fmla="*/ 0 h 361971"/>
                <a:gd name="connsiteX6" fmla="*/ 277962 w 362309"/>
                <a:gd name="connsiteY6" fmla="*/ 125126 h 361971"/>
                <a:gd name="connsiteX7" fmla="*/ 244735 w 362309"/>
                <a:gd name="connsiteY7" fmla="*/ 154492 h 361971"/>
                <a:gd name="connsiteX8" fmla="*/ 244735 w 362309"/>
                <a:gd name="connsiteY8" fmla="*/ 255998 h 361971"/>
                <a:gd name="connsiteX9" fmla="*/ 238345 w 362309"/>
                <a:gd name="connsiteY9" fmla="*/ 262382 h 361971"/>
                <a:gd name="connsiteX10" fmla="*/ 88820 w 362309"/>
                <a:gd name="connsiteY10" fmla="*/ 262382 h 361971"/>
                <a:gd name="connsiteX11" fmla="*/ 82430 w 362309"/>
                <a:gd name="connsiteY11" fmla="*/ 255998 h 361971"/>
                <a:gd name="connsiteX12" fmla="*/ 82430 w 362309"/>
                <a:gd name="connsiteY12" fmla="*/ 106612 h 361971"/>
                <a:gd name="connsiteX13" fmla="*/ 88820 w 362309"/>
                <a:gd name="connsiteY13" fmla="*/ 100228 h 361971"/>
                <a:gd name="connsiteX14" fmla="*/ 238345 w 362309"/>
                <a:gd name="connsiteY14" fmla="*/ 100228 h 361971"/>
                <a:gd name="connsiteX15" fmla="*/ 244735 w 362309"/>
                <a:gd name="connsiteY15" fmla="*/ 106612 h 361971"/>
                <a:gd name="connsiteX16" fmla="*/ 244735 w 362309"/>
                <a:gd name="connsiteY16" fmla="*/ 137894 h 361971"/>
                <a:gd name="connsiteX17" fmla="*/ 269655 w 362309"/>
                <a:gd name="connsiteY17" fmla="*/ 116188 h 361971"/>
                <a:gd name="connsiteX18" fmla="*/ 278602 w 362309"/>
                <a:gd name="connsiteY18" fmla="*/ 116827 h 361971"/>
                <a:gd name="connsiteX19" fmla="*/ 277962 w 362309"/>
                <a:gd name="connsiteY19" fmla="*/ 125126 h 361971"/>
                <a:gd name="connsiteX20" fmla="*/ 277962 w 362309"/>
                <a:gd name="connsiteY20" fmla="*/ 125126 h 3619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362309" h="361971">
                  <a:moveTo>
                    <a:pt x="180835" y="0"/>
                  </a:moveTo>
                  <a:cubicBezTo>
                    <a:pt x="80513" y="0"/>
                    <a:pt x="0" y="81076"/>
                    <a:pt x="0" y="181305"/>
                  </a:cubicBezTo>
                  <a:cubicBezTo>
                    <a:pt x="0" y="281533"/>
                    <a:pt x="81152" y="361972"/>
                    <a:pt x="181474" y="361972"/>
                  </a:cubicBezTo>
                  <a:cubicBezTo>
                    <a:pt x="281157" y="361972"/>
                    <a:pt x="362310" y="280895"/>
                    <a:pt x="362310" y="180667"/>
                  </a:cubicBezTo>
                  <a:cubicBezTo>
                    <a:pt x="362310" y="80438"/>
                    <a:pt x="281157" y="0"/>
                    <a:pt x="180835" y="0"/>
                  </a:cubicBezTo>
                  <a:cubicBezTo>
                    <a:pt x="180835" y="0"/>
                    <a:pt x="180835" y="0"/>
                    <a:pt x="180835" y="0"/>
                  </a:cubicBezTo>
                  <a:close/>
                  <a:moveTo>
                    <a:pt x="277962" y="125126"/>
                  </a:moveTo>
                  <a:lnTo>
                    <a:pt x="244735" y="154492"/>
                  </a:lnTo>
                  <a:lnTo>
                    <a:pt x="244735" y="255998"/>
                  </a:lnTo>
                  <a:cubicBezTo>
                    <a:pt x="244735" y="259828"/>
                    <a:pt x="242179" y="262382"/>
                    <a:pt x="238345" y="262382"/>
                  </a:cubicBezTo>
                  <a:lnTo>
                    <a:pt x="88820" y="262382"/>
                  </a:lnTo>
                  <a:cubicBezTo>
                    <a:pt x="84986" y="262382"/>
                    <a:pt x="82430" y="259828"/>
                    <a:pt x="82430" y="255998"/>
                  </a:cubicBezTo>
                  <a:lnTo>
                    <a:pt x="82430" y="106612"/>
                  </a:lnTo>
                  <a:cubicBezTo>
                    <a:pt x="82430" y="102782"/>
                    <a:pt x="84986" y="100228"/>
                    <a:pt x="88820" y="100228"/>
                  </a:cubicBezTo>
                  <a:lnTo>
                    <a:pt x="238345" y="100228"/>
                  </a:lnTo>
                  <a:cubicBezTo>
                    <a:pt x="242179" y="100228"/>
                    <a:pt x="244735" y="102782"/>
                    <a:pt x="244735" y="106612"/>
                  </a:cubicBezTo>
                  <a:lnTo>
                    <a:pt x="244735" y="137894"/>
                  </a:lnTo>
                  <a:lnTo>
                    <a:pt x="269655" y="116188"/>
                  </a:lnTo>
                  <a:cubicBezTo>
                    <a:pt x="272211" y="113635"/>
                    <a:pt x="276045" y="114273"/>
                    <a:pt x="278602" y="116827"/>
                  </a:cubicBezTo>
                  <a:cubicBezTo>
                    <a:pt x="280518" y="118104"/>
                    <a:pt x="280518" y="122572"/>
                    <a:pt x="277962" y="125126"/>
                  </a:cubicBezTo>
                  <a:cubicBezTo>
                    <a:pt x="277962" y="125126"/>
                    <a:pt x="277962" y="125126"/>
                    <a:pt x="277962" y="125126"/>
                  </a:cubicBezTo>
                  <a:close/>
                </a:path>
              </a:pathLst>
            </a:custGeom>
            <a:grpFill/>
            <a:ln w="639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pSp>
        <p:nvGrpSpPr>
          <p:cNvPr id="38" name="Graphic 4">
            <a:extLst>
              <a:ext uri="{FF2B5EF4-FFF2-40B4-BE49-F238E27FC236}">
                <a16:creationId xmlns:a16="http://schemas.microsoft.com/office/drawing/2014/main" id="{272A5428-6D99-44A2-A73C-E1789164CCB4}"/>
              </a:ext>
            </a:extLst>
          </p:cNvPr>
          <p:cNvGrpSpPr/>
          <p:nvPr/>
        </p:nvGrpSpPr>
        <p:grpSpPr>
          <a:xfrm>
            <a:off x="221618" y="2687632"/>
            <a:ext cx="432000" cy="432000"/>
            <a:chOff x="2998797" y="2855717"/>
            <a:chExt cx="362309" cy="361971"/>
          </a:xfrm>
          <a:solidFill>
            <a:srgbClr val="002060"/>
          </a:solidFill>
        </p:grpSpPr>
        <p:sp>
          <p:nvSpPr>
            <p:cNvPr id="39" name="Graphic 4">
              <a:extLst>
                <a:ext uri="{FF2B5EF4-FFF2-40B4-BE49-F238E27FC236}">
                  <a16:creationId xmlns:a16="http://schemas.microsoft.com/office/drawing/2014/main" id="{DA343D3D-D556-4868-AF55-83FE9125563C}"/>
                </a:ext>
              </a:extLst>
            </p:cNvPr>
            <p:cNvSpPr/>
            <p:nvPr/>
          </p:nvSpPr>
          <p:spPr>
            <a:xfrm>
              <a:off x="3093368" y="2968075"/>
              <a:ext cx="136744" cy="136617"/>
            </a:xfrm>
            <a:custGeom>
              <a:avLst/>
              <a:gdLst>
                <a:gd name="connsiteX0" fmla="*/ 69011 w 136744"/>
                <a:gd name="connsiteY0" fmla="*/ 112358 h 136617"/>
                <a:gd name="connsiteX1" fmla="*/ 69011 w 136744"/>
                <a:gd name="connsiteY1" fmla="*/ 112358 h 136617"/>
                <a:gd name="connsiteX2" fmla="*/ 67733 w 136744"/>
                <a:gd name="connsiteY2" fmla="*/ 112997 h 136617"/>
                <a:gd name="connsiteX3" fmla="*/ 67094 w 136744"/>
                <a:gd name="connsiteY3" fmla="*/ 113635 h 136617"/>
                <a:gd name="connsiteX4" fmla="*/ 65177 w 136744"/>
                <a:gd name="connsiteY4" fmla="*/ 114273 h 136617"/>
                <a:gd name="connsiteX5" fmla="*/ 65177 w 136744"/>
                <a:gd name="connsiteY5" fmla="*/ 114273 h 136617"/>
                <a:gd name="connsiteX6" fmla="*/ 62621 w 136744"/>
                <a:gd name="connsiteY6" fmla="*/ 113635 h 136617"/>
                <a:gd name="connsiteX7" fmla="*/ 61982 w 136744"/>
                <a:gd name="connsiteY7" fmla="*/ 112997 h 136617"/>
                <a:gd name="connsiteX8" fmla="*/ 60704 w 136744"/>
                <a:gd name="connsiteY8" fmla="*/ 111720 h 136617"/>
                <a:gd name="connsiteX9" fmla="*/ 60704 w 136744"/>
                <a:gd name="connsiteY9" fmla="*/ 111720 h 136617"/>
                <a:gd name="connsiteX10" fmla="*/ 24921 w 136744"/>
                <a:gd name="connsiteY10" fmla="*/ 68947 h 136617"/>
                <a:gd name="connsiteX11" fmla="*/ 25560 w 136744"/>
                <a:gd name="connsiteY11" fmla="*/ 60010 h 136617"/>
                <a:gd name="connsiteX12" fmla="*/ 34506 w 136744"/>
                <a:gd name="connsiteY12" fmla="*/ 60648 h 136617"/>
                <a:gd name="connsiteX13" fmla="*/ 34506 w 136744"/>
                <a:gd name="connsiteY13" fmla="*/ 60648 h 136617"/>
                <a:gd name="connsiteX14" fmla="*/ 65816 w 136744"/>
                <a:gd name="connsiteY14" fmla="*/ 98313 h 136617"/>
                <a:gd name="connsiteX15" fmla="*/ 136745 w 136744"/>
                <a:gd name="connsiteY15" fmla="*/ 36389 h 136617"/>
                <a:gd name="connsiteX16" fmla="*/ 136745 w 136744"/>
                <a:gd name="connsiteY16" fmla="*/ 0 h 136617"/>
                <a:gd name="connsiteX17" fmla="*/ 0 w 136744"/>
                <a:gd name="connsiteY17" fmla="*/ 0 h 136617"/>
                <a:gd name="connsiteX18" fmla="*/ 0 w 136744"/>
                <a:gd name="connsiteY18" fmla="*/ 136617 h 136617"/>
                <a:gd name="connsiteX19" fmla="*/ 136745 w 136744"/>
                <a:gd name="connsiteY19" fmla="*/ 136617 h 136617"/>
                <a:gd name="connsiteX20" fmla="*/ 136745 w 136744"/>
                <a:gd name="connsiteY20" fmla="*/ 52987 h 136617"/>
                <a:gd name="connsiteX21" fmla="*/ 69011 w 136744"/>
                <a:gd name="connsiteY21" fmla="*/ 112358 h 136617"/>
                <a:gd name="connsiteX22" fmla="*/ 69011 w 136744"/>
                <a:gd name="connsiteY22" fmla="*/ 112358 h 136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136744" h="136617">
                  <a:moveTo>
                    <a:pt x="69011" y="112358"/>
                  </a:moveTo>
                  <a:lnTo>
                    <a:pt x="69011" y="112358"/>
                  </a:lnTo>
                  <a:cubicBezTo>
                    <a:pt x="68372" y="112358"/>
                    <a:pt x="68372" y="112997"/>
                    <a:pt x="67733" y="112997"/>
                  </a:cubicBezTo>
                  <a:lnTo>
                    <a:pt x="67094" y="113635"/>
                  </a:lnTo>
                  <a:cubicBezTo>
                    <a:pt x="66455" y="113635"/>
                    <a:pt x="65816" y="114273"/>
                    <a:pt x="65177" y="114273"/>
                  </a:cubicBezTo>
                  <a:lnTo>
                    <a:pt x="65177" y="114273"/>
                  </a:lnTo>
                  <a:cubicBezTo>
                    <a:pt x="64538" y="114273"/>
                    <a:pt x="63260" y="114273"/>
                    <a:pt x="62621" y="113635"/>
                  </a:cubicBezTo>
                  <a:cubicBezTo>
                    <a:pt x="62621" y="113635"/>
                    <a:pt x="61982" y="112997"/>
                    <a:pt x="61982" y="112997"/>
                  </a:cubicBezTo>
                  <a:cubicBezTo>
                    <a:pt x="61343" y="112997"/>
                    <a:pt x="60704" y="112358"/>
                    <a:pt x="60704" y="111720"/>
                  </a:cubicBezTo>
                  <a:lnTo>
                    <a:pt x="60704" y="111720"/>
                  </a:lnTo>
                  <a:lnTo>
                    <a:pt x="24921" y="68947"/>
                  </a:lnTo>
                  <a:cubicBezTo>
                    <a:pt x="22365" y="66394"/>
                    <a:pt x="23004" y="61925"/>
                    <a:pt x="25560" y="60010"/>
                  </a:cubicBezTo>
                  <a:cubicBezTo>
                    <a:pt x="28116" y="58094"/>
                    <a:pt x="32589" y="58094"/>
                    <a:pt x="34506" y="60648"/>
                  </a:cubicBezTo>
                  <a:lnTo>
                    <a:pt x="34506" y="60648"/>
                  </a:lnTo>
                  <a:lnTo>
                    <a:pt x="65816" y="98313"/>
                  </a:lnTo>
                  <a:lnTo>
                    <a:pt x="136745" y="36389"/>
                  </a:lnTo>
                  <a:lnTo>
                    <a:pt x="136745" y="0"/>
                  </a:lnTo>
                  <a:lnTo>
                    <a:pt x="0" y="0"/>
                  </a:lnTo>
                  <a:lnTo>
                    <a:pt x="0" y="136617"/>
                  </a:lnTo>
                  <a:lnTo>
                    <a:pt x="136745" y="136617"/>
                  </a:lnTo>
                  <a:lnTo>
                    <a:pt x="136745" y="52987"/>
                  </a:lnTo>
                  <a:lnTo>
                    <a:pt x="69011" y="112358"/>
                  </a:lnTo>
                  <a:lnTo>
                    <a:pt x="69011" y="112358"/>
                  </a:lnTo>
                  <a:close/>
                </a:path>
              </a:pathLst>
            </a:custGeom>
            <a:grpFill/>
            <a:ln w="639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40" name="Graphic 4">
              <a:extLst>
                <a:ext uri="{FF2B5EF4-FFF2-40B4-BE49-F238E27FC236}">
                  <a16:creationId xmlns:a16="http://schemas.microsoft.com/office/drawing/2014/main" id="{BBA9CA8E-BE65-4DD0-AAF0-599B45FC0CFC}"/>
                </a:ext>
              </a:extLst>
            </p:cNvPr>
            <p:cNvSpPr/>
            <p:nvPr/>
          </p:nvSpPr>
          <p:spPr>
            <a:xfrm>
              <a:off x="2998797" y="2855717"/>
              <a:ext cx="362309" cy="361971"/>
            </a:xfrm>
            <a:custGeom>
              <a:avLst/>
              <a:gdLst>
                <a:gd name="connsiteX0" fmla="*/ 180835 w 362309"/>
                <a:gd name="connsiteY0" fmla="*/ 0 h 361971"/>
                <a:gd name="connsiteX1" fmla="*/ 0 w 362309"/>
                <a:gd name="connsiteY1" fmla="*/ 181305 h 361971"/>
                <a:gd name="connsiteX2" fmla="*/ 181474 w 362309"/>
                <a:gd name="connsiteY2" fmla="*/ 361972 h 361971"/>
                <a:gd name="connsiteX3" fmla="*/ 362310 w 362309"/>
                <a:gd name="connsiteY3" fmla="*/ 180667 h 361971"/>
                <a:gd name="connsiteX4" fmla="*/ 180835 w 362309"/>
                <a:gd name="connsiteY4" fmla="*/ 0 h 361971"/>
                <a:gd name="connsiteX5" fmla="*/ 180835 w 362309"/>
                <a:gd name="connsiteY5" fmla="*/ 0 h 361971"/>
                <a:gd name="connsiteX6" fmla="*/ 277962 w 362309"/>
                <a:gd name="connsiteY6" fmla="*/ 125126 h 361971"/>
                <a:gd name="connsiteX7" fmla="*/ 244735 w 362309"/>
                <a:gd name="connsiteY7" fmla="*/ 154492 h 361971"/>
                <a:gd name="connsiteX8" fmla="*/ 244735 w 362309"/>
                <a:gd name="connsiteY8" fmla="*/ 255998 h 361971"/>
                <a:gd name="connsiteX9" fmla="*/ 238345 w 362309"/>
                <a:gd name="connsiteY9" fmla="*/ 262382 h 361971"/>
                <a:gd name="connsiteX10" fmla="*/ 88820 w 362309"/>
                <a:gd name="connsiteY10" fmla="*/ 262382 h 361971"/>
                <a:gd name="connsiteX11" fmla="*/ 82430 w 362309"/>
                <a:gd name="connsiteY11" fmla="*/ 255998 h 361971"/>
                <a:gd name="connsiteX12" fmla="*/ 82430 w 362309"/>
                <a:gd name="connsiteY12" fmla="*/ 106612 h 361971"/>
                <a:gd name="connsiteX13" fmla="*/ 88820 w 362309"/>
                <a:gd name="connsiteY13" fmla="*/ 100228 h 361971"/>
                <a:gd name="connsiteX14" fmla="*/ 238345 w 362309"/>
                <a:gd name="connsiteY14" fmla="*/ 100228 h 361971"/>
                <a:gd name="connsiteX15" fmla="*/ 244735 w 362309"/>
                <a:gd name="connsiteY15" fmla="*/ 106612 h 361971"/>
                <a:gd name="connsiteX16" fmla="*/ 244735 w 362309"/>
                <a:gd name="connsiteY16" fmla="*/ 137894 h 361971"/>
                <a:gd name="connsiteX17" fmla="*/ 269655 w 362309"/>
                <a:gd name="connsiteY17" fmla="*/ 116188 h 361971"/>
                <a:gd name="connsiteX18" fmla="*/ 278602 w 362309"/>
                <a:gd name="connsiteY18" fmla="*/ 116827 h 361971"/>
                <a:gd name="connsiteX19" fmla="*/ 277962 w 362309"/>
                <a:gd name="connsiteY19" fmla="*/ 125126 h 361971"/>
                <a:gd name="connsiteX20" fmla="*/ 277962 w 362309"/>
                <a:gd name="connsiteY20" fmla="*/ 125126 h 3619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362309" h="361971">
                  <a:moveTo>
                    <a:pt x="180835" y="0"/>
                  </a:moveTo>
                  <a:cubicBezTo>
                    <a:pt x="80513" y="0"/>
                    <a:pt x="0" y="81076"/>
                    <a:pt x="0" y="181305"/>
                  </a:cubicBezTo>
                  <a:cubicBezTo>
                    <a:pt x="0" y="281533"/>
                    <a:pt x="81152" y="361972"/>
                    <a:pt x="181474" y="361972"/>
                  </a:cubicBezTo>
                  <a:cubicBezTo>
                    <a:pt x="281157" y="361972"/>
                    <a:pt x="362310" y="280895"/>
                    <a:pt x="362310" y="180667"/>
                  </a:cubicBezTo>
                  <a:cubicBezTo>
                    <a:pt x="362310" y="80438"/>
                    <a:pt x="281157" y="0"/>
                    <a:pt x="180835" y="0"/>
                  </a:cubicBezTo>
                  <a:cubicBezTo>
                    <a:pt x="180835" y="0"/>
                    <a:pt x="180835" y="0"/>
                    <a:pt x="180835" y="0"/>
                  </a:cubicBezTo>
                  <a:close/>
                  <a:moveTo>
                    <a:pt x="277962" y="125126"/>
                  </a:moveTo>
                  <a:lnTo>
                    <a:pt x="244735" y="154492"/>
                  </a:lnTo>
                  <a:lnTo>
                    <a:pt x="244735" y="255998"/>
                  </a:lnTo>
                  <a:cubicBezTo>
                    <a:pt x="244735" y="259828"/>
                    <a:pt x="242179" y="262382"/>
                    <a:pt x="238345" y="262382"/>
                  </a:cubicBezTo>
                  <a:lnTo>
                    <a:pt x="88820" y="262382"/>
                  </a:lnTo>
                  <a:cubicBezTo>
                    <a:pt x="84986" y="262382"/>
                    <a:pt x="82430" y="259828"/>
                    <a:pt x="82430" y="255998"/>
                  </a:cubicBezTo>
                  <a:lnTo>
                    <a:pt x="82430" y="106612"/>
                  </a:lnTo>
                  <a:cubicBezTo>
                    <a:pt x="82430" y="102782"/>
                    <a:pt x="84986" y="100228"/>
                    <a:pt x="88820" y="100228"/>
                  </a:cubicBezTo>
                  <a:lnTo>
                    <a:pt x="238345" y="100228"/>
                  </a:lnTo>
                  <a:cubicBezTo>
                    <a:pt x="242179" y="100228"/>
                    <a:pt x="244735" y="102782"/>
                    <a:pt x="244735" y="106612"/>
                  </a:cubicBezTo>
                  <a:lnTo>
                    <a:pt x="244735" y="137894"/>
                  </a:lnTo>
                  <a:lnTo>
                    <a:pt x="269655" y="116188"/>
                  </a:lnTo>
                  <a:cubicBezTo>
                    <a:pt x="272211" y="113635"/>
                    <a:pt x="276045" y="114273"/>
                    <a:pt x="278602" y="116827"/>
                  </a:cubicBezTo>
                  <a:cubicBezTo>
                    <a:pt x="280518" y="118104"/>
                    <a:pt x="280518" y="122572"/>
                    <a:pt x="277962" y="125126"/>
                  </a:cubicBezTo>
                  <a:cubicBezTo>
                    <a:pt x="277962" y="125126"/>
                    <a:pt x="277962" y="125126"/>
                    <a:pt x="277962" y="125126"/>
                  </a:cubicBezTo>
                  <a:close/>
                </a:path>
              </a:pathLst>
            </a:custGeom>
            <a:grpFill/>
            <a:ln w="639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pSp>
        <p:nvGrpSpPr>
          <p:cNvPr id="41" name="Graphic 4">
            <a:extLst>
              <a:ext uri="{FF2B5EF4-FFF2-40B4-BE49-F238E27FC236}">
                <a16:creationId xmlns:a16="http://schemas.microsoft.com/office/drawing/2014/main" id="{67ECE25C-BE61-4B2B-8202-B27FE96204C1}"/>
              </a:ext>
            </a:extLst>
          </p:cNvPr>
          <p:cNvGrpSpPr/>
          <p:nvPr/>
        </p:nvGrpSpPr>
        <p:grpSpPr>
          <a:xfrm>
            <a:off x="236829" y="3482516"/>
            <a:ext cx="432000" cy="432000"/>
            <a:chOff x="2998797" y="2855717"/>
            <a:chExt cx="362309" cy="361971"/>
          </a:xfrm>
          <a:solidFill>
            <a:srgbClr val="002060"/>
          </a:solidFill>
        </p:grpSpPr>
        <p:sp>
          <p:nvSpPr>
            <p:cNvPr id="42" name="Graphic 4">
              <a:extLst>
                <a:ext uri="{FF2B5EF4-FFF2-40B4-BE49-F238E27FC236}">
                  <a16:creationId xmlns:a16="http://schemas.microsoft.com/office/drawing/2014/main" id="{67707C69-387F-4CCF-890C-43B2EAF8BAF3}"/>
                </a:ext>
              </a:extLst>
            </p:cNvPr>
            <p:cNvSpPr/>
            <p:nvPr/>
          </p:nvSpPr>
          <p:spPr>
            <a:xfrm>
              <a:off x="3093368" y="2968075"/>
              <a:ext cx="136744" cy="136617"/>
            </a:xfrm>
            <a:custGeom>
              <a:avLst/>
              <a:gdLst>
                <a:gd name="connsiteX0" fmla="*/ 69011 w 136744"/>
                <a:gd name="connsiteY0" fmla="*/ 112358 h 136617"/>
                <a:gd name="connsiteX1" fmla="*/ 69011 w 136744"/>
                <a:gd name="connsiteY1" fmla="*/ 112358 h 136617"/>
                <a:gd name="connsiteX2" fmla="*/ 67733 w 136744"/>
                <a:gd name="connsiteY2" fmla="*/ 112997 h 136617"/>
                <a:gd name="connsiteX3" fmla="*/ 67094 w 136744"/>
                <a:gd name="connsiteY3" fmla="*/ 113635 h 136617"/>
                <a:gd name="connsiteX4" fmla="*/ 65177 w 136744"/>
                <a:gd name="connsiteY4" fmla="*/ 114273 h 136617"/>
                <a:gd name="connsiteX5" fmla="*/ 65177 w 136744"/>
                <a:gd name="connsiteY5" fmla="*/ 114273 h 136617"/>
                <a:gd name="connsiteX6" fmla="*/ 62621 w 136744"/>
                <a:gd name="connsiteY6" fmla="*/ 113635 h 136617"/>
                <a:gd name="connsiteX7" fmla="*/ 61982 w 136744"/>
                <a:gd name="connsiteY7" fmla="*/ 112997 h 136617"/>
                <a:gd name="connsiteX8" fmla="*/ 60704 w 136744"/>
                <a:gd name="connsiteY8" fmla="*/ 111720 h 136617"/>
                <a:gd name="connsiteX9" fmla="*/ 60704 w 136744"/>
                <a:gd name="connsiteY9" fmla="*/ 111720 h 136617"/>
                <a:gd name="connsiteX10" fmla="*/ 24921 w 136744"/>
                <a:gd name="connsiteY10" fmla="*/ 68947 h 136617"/>
                <a:gd name="connsiteX11" fmla="*/ 25560 w 136744"/>
                <a:gd name="connsiteY11" fmla="*/ 60010 h 136617"/>
                <a:gd name="connsiteX12" fmla="*/ 34506 w 136744"/>
                <a:gd name="connsiteY12" fmla="*/ 60648 h 136617"/>
                <a:gd name="connsiteX13" fmla="*/ 34506 w 136744"/>
                <a:gd name="connsiteY13" fmla="*/ 60648 h 136617"/>
                <a:gd name="connsiteX14" fmla="*/ 65816 w 136744"/>
                <a:gd name="connsiteY14" fmla="*/ 98313 h 136617"/>
                <a:gd name="connsiteX15" fmla="*/ 136745 w 136744"/>
                <a:gd name="connsiteY15" fmla="*/ 36389 h 136617"/>
                <a:gd name="connsiteX16" fmla="*/ 136745 w 136744"/>
                <a:gd name="connsiteY16" fmla="*/ 0 h 136617"/>
                <a:gd name="connsiteX17" fmla="*/ 0 w 136744"/>
                <a:gd name="connsiteY17" fmla="*/ 0 h 136617"/>
                <a:gd name="connsiteX18" fmla="*/ 0 w 136744"/>
                <a:gd name="connsiteY18" fmla="*/ 136617 h 136617"/>
                <a:gd name="connsiteX19" fmla="*/ 136745 w 136744"/>
                <a:gd name="connsiteY19" fmla="*/ 136617 h 136617"/>
                <a:gd name="connsiteX20" fmla="*/ 136745 w 136744"/>
                <a:gd name="connsiteY20" fmla="*/ 52987 h 136617"/>
                <a:gd name="connsiteX21" fmla="*/ 69011 w 136744"/>
                <a:gd name="connsiteY21" fmla="*/ 112358 h 136617"/>
                <a:gd name="connsiteX22" fmla="*/ 69011 w 136744"/>
                <a:gd name="connsiteY22" fmla="*/ 112358 h 136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136744" h="136617">
                  <a:moveTo>
                    <a:pt x="69011" y="112358"/>
                  </a:moveTo>
                  <a:lnTo>
                    <a:pt x="69011" y="112358"/>
                  </a:lnTo>
                  <a:cubicBezTo>
                    <a:pt x="68372" y="112358"/>
                    <a:pt x="68372" y="112997"/>
                    <a:pt x="67733" y="112997"/>
                  </a:cubicBezTo>
                  <a:lnTo>
                    <a:pt x="67094" y="113635"/>
                  </a:lnTo>
                  <a:cubicBezTo>
                    <a:pt x="66455" y="113635"/>
                    <a:pt x="65816" y="114273"/>
                    <a:pt x="65177" y="114273"/>
                  </a:cubicBezTo>
                  <a:lnTo>
                    <a:pt x="65177" y="114273"/>
                  </a:lnTo>
                  <a:cubicBezTo>
                    <a:pt x="64538" y="114273"/>
                    <a:pt x="63260" y="114273"/>
                    <a:pt x="62621" y="113635"/>
                  </a:cubicBezTo>
                  <a:cubicBezTo>
                    <a:pt x="62621" y="113635"/>
                    <a:pt x="61982" y="112997"/>
                    <a:pt x="61982" y="112997"/>
                  </a:cubicBezTo>
                  <a:cubicBezTo>
                    <a:pt x="61343" y="112997"/>
                    <a:pt x="60704" y="112358"/>
                    <a:pt x="60704" y="111720"/>
                  </a:cubicBezTo>
                  <a:lnTo>
                    <a:pt x="60704" y="111720"/>
                  </a:lnTo>
                  <a:lnTo>
                    <a:pt x="24921" y="68947"/>
                  </a:lnTo>
                  <a:cubicBezTo>
                    <a:pt x="22365" y="66394"/>
                    <a:pt x="23004" y="61925"/>
                    <a:pt x="25560" y="60010"/>
                  </a:cubicBezTo>
                  <a:cubicBezTo>
                    <a:pt x="28116" y="58094"/>
                    <a:pt x="32589" y="58094"/>
                    <a:pt x="34506" y="60648"/>
                  </a:cubicBezTo>
                  <a:lnTo>
                    <a:pt x="34506" y="60648"/>
                  </a:lnTo>
                  <a:lnTo>
                    <a:pt x="65816" y="98313"/>
                  </a:lnTo>
                  <a:lnTo>
                    <a:pt x="136745" y="36389"/>
                  </a:lnTo>
                  <a:lnTo>
                    <a:pt x="136745" y="0"/>
                  </a:lnTo>
                  <a:lnTo>
                    <a:pt x="0" y="0"/>
                  </a:lnTo>
                  <a:lnTo>
                    <a:pt x="0" y="136617"/>
                  </a:lnTo>
                  <a:lnTo>
                    <a:pt x="136745" y="136617"/>
                  </a:lnTo>
                  <a:lnTo>
                    <a:pt x="136745" y="52987"/>
                  </a:lnTo>
                  <a:lnTo>
                    <a:pt x="69011" y="112358"/>
                  </a:lnTo>
                  <a:lnTo>
                    <a:pt x="69011" y="112358"/>
                  </a:lnTo>
                  <a:close/>
                </a:path>
              </a:pathLst>
            </a:custGeom>
            <a:grpFill/>
            <a:ln w="639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43" name="Graphic 4">
              <a:extLst>
                <a:ext uri="{FF2B5EF4-FFF2-40B4-BE49-F238E27FC236}">
                  <a16:creationId xmlns:a16="http://schemas.microsoft.com/office/drawing/2014/main" id="{9EF8D5FD-6726-4D82-B102-434BA46A72EB}"/>
                </a:ext>
              </a:extLst>
            </p:cNvPr>
            <p:cNvSpPr/>
            <p:nvPr/>
          </p:nvSpPr>
          <p:spPr>
            <a:xfrm>
              <a:off x="2998797" y="2855717"/>
              <a:ext cx="362309" cy="361971"/>
            </a:xfrm>
            <a:custGeom>
              <a:avLst/>
              <a:gdLst>
                <a:gd name="connsiteX0" fmla="*/ 180835 w 362309"/>
                <a:gd name="connsiteY0" fmla="*/ 0 h 361971"/>
                <a:gd name="connsiteX1" fmla="*/ 0 w 362309"/>
                <a:gd name="connsiteY1" fmla="*/ 181305 h 361971"/>
                <a:gd name="connsiteX2" fmla="*/ 181474 w 362309"/>
                <a:gd name="connsiteY2" fmla="*/ 361972 h 361971"/>
                <a:gd name="connsiteX3" fmla="*/ 362310 w 362309"/>
                <a:gd name="connsiteY3" fmla="*/ 180667 h 361971"/>
                <a:gd name="connsiteX4" fmla="*/ 180835 w 362309"/>
                <a:gd name="connsiteY4" fmla="*/ 0 h 361971"/>
                <a:gd name="connsiteX5" fmla="*/ 180835 w 362309"/>
                <a:gd name="connsiteY5" fmla="*/ 0 h 361971"/>
                <a:gd name="connsiteX6" fmla="*/ 277962 w 362309"/>
                <a:gd name="connsiteY6" fmla="*/ 125126 h 361971"/>
                <a:gd name="connsiteX7" fmla="*/ 244735 w 362309"/>
                <a:gd name="connsiteY7" fmla="*/ 154492 h 361971"/>
                <a:gd name="connsiteX8" fmla="*/ 244735 w 362309"/>
                <a:gd name="connsiteY8" fmla="*/ 255998 h 361971"/>
                <a:gd name="connsiteX9" fmla="*/ 238345 w 362309"/>
                <a:gd name="connsiteY9" fmla="*/ 262382 h 361971"/>
                <a:gd name="connsiteX10" fmla="*/ 88820 w 362309"/>
                <a:gd name="connsiteY10" fmla="*/ 262382 h 361971"/>
                <a:gd name="connsiteX11" fmla="*/ 82430 w 362309"/>
                <a:gd name="connsiteY11" fmla="*/ 255998 h 361971"/>
                <a:gd name="connsiteX12" fmla="*/ 82430 w 362309"/>
                <a:gd name="connsiteY12" fmla="*/ 106612 h 361971"/>
                <a:gd name="connsiteX13" fmla="*/ 88820 w 362309"/>
                <a:gd name="connsiteY13" fmla="*/ 100228 h 361971"/>
                <a:gd name="connsiteX14" fmla="*/ 238345 w 362309"/>
                <a:gd name="connsiteY14" fmla="*/ 100228 h 361971"/>
                <a:gd name="connsiteX15" fmla="*/ 244735 w 362309"/>
                <a:gd name="connsiteY15" fmla="*/ 106612 h 361971"/>
                <a:gd name="connsiteX16" fmla="*/ 244735 w 362309"/>
                <a:gd name="connsiteY16" fmla="*/ 137894 h 361971"/>
                <a:gd name="connsiteX17" fmla="*/ 269655 w 362309"/>
                <a:gd name="connsiteY17" fmla="*/ 116188 h 361971"/>
                <a:gd name="connsiteX18" fmla="*/ 278602 w 362309"/>
                <a:gd name="connsiteY18" fmla="*/ 116827 h 361971"/>
                <a:gd name="connsiteX19" fmla="*/ 277962 w 362309"/>
                <a:gd name="connsiteY19" fmla="*/ 125126 h 361971"/>
                <a:gd name="connsiteX20" fmla="*/ 277962 w 362309"/>
                <a:gd name="connsiteY20" fmla="*/ 125126 h 3619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362309" h="361971">
                  <a:moveTo>
                    <a:pt x="180835" y="0"/>
                  </a:moveTo>
                  <a:cubicBezTo>
                    <a:pt x="80513" y="0"/>
                    <a:pt x="0" y="81076"/>
                    <a:pt x="0" y="181305"/>
                  </a:cubicBezTo>
                  <a:cubicBezTo>
                    <a:pt x="0" y="281533"/>
                    <a:pt x="81152" y="361972"/>
                    <a:pt x="181474" y="361972"/>
                  </a:cubicBezTo>
                  <a:cubicBezTo>
                    <a:pt x="281157" y="361972"/>
                    <a:pt x="362310" y="280895"/>
                    <a:pt x="362310" y="180667"/>
                  </a:cubicBezTo>
                  <a:cubicBezTo>
                    <a:pt x="362310" y="80438"/>
                    <a:pt x="281157" y="0"/>
                    <a:pt x="180835" y="0"/>
                  </a:cubicBezTo>
                  <a:cubicBezTo>
                    <a:pt x="180835" y="0"/>
                    <a:pt x="180835" y="0"/>
                    <a:pt x="180835" y="0"/>
                  </a:cubicBezTo>
                  <a:close/>
                  <a:moveTo>
                    <a:pt x="277962" y="125126"/>
                  </a:moveTo>
                  <a:lnTo>
                    <a:pt x="244735" y="154492"/>
                  </a:lnTo>
                  <a:lnTo>
                    <a:pt x="244735" y="255998"/>
                  </a:lnTo>
                  <a:cubicBezTo>
                    <a:pt x="244735" y="259828"/>
                    <a:pt x="242179" y="262382"/>
                    <a:pt x="238345" y="262382"/>
                  </a:cubicBezTo>
                  <a:lnTo>
                    <a:pt x="88820" y="262382"/>
                  </a:lnTo>
                  <a:cubicBezTo>
                    <a:pt x="84986" y="262382"/>
                    <a:pt x="82430" y="259828"/>
                    <a:pt x="82430" y="255998"/>
                  </a:cubicBezTo>
                  <a:lnTo>
                    <a:pt x="82430" y="106612"/>
                  </a:lnTo>
                  <a:cubicBezTo>
                    <a:pt x="82430" y="102782"/>
                    <a:pt x="84986" y="100228"/>
                    <a:pt x="88820" y="100228"/>
                  </a:cubicBezTo>
                  <a:lnTo>
                    <a:pt x="238345" y="100228"/>
                  </a:lnTo>
                  <a:cubicBezTo>
                    <a:pt x="242179" y="100228"/>
                    <a:pt x="244735" y="102782"/>
                    <a:pt x="244735" y="106612"/>
                  </a:cubicBezTo>
                  <a:lnTo>
                    <a:pt x="244735" y="137894"/>
                  </a:lnTo>
                  <a:lnTo>
                    <a:pt x="269655" y="116188"/>
                  </a:lnTo>
                  <a:cubicBezTo>
                    <a:pt x="272211" y="113635"/>
                    <a:pt x="276045" y="114273"/>
                    <a:pt x="278602" y="116827"/>
                  </a:cubicBezTo>
                  <a:cubicBezTo>
                    <a:pt x="280518" y="118104"/>
                    <a:pt x="280518" y="122572"/>
                    <a:pt x="277962" y="125126"/>
                  </a:cubicBezTo>
                  <a:cubicBezTo>
                    <a:pt x="277962" y="125126"/>
                    <a:pt x="277962" y="125126"/>
                    <a:pt x="277962" y="125126"/>
                  </a:cubicBezTo>
                  <a:close/>
                </a:path>
              </a:pathLst>
            </a:custGeom>
            <a:grpFill/>
            <a:ln w="639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pSp>
        <p:nvGrpSpPr>
          <p:cNvPr id="44" name="Graphic 4">
            <a:extLst>
              <a:ext uri="{FF2B5EF4-FFF2-40B4-BE49-F238E27FC236}">
                <a16:creationId xmlns:a16="http://schemas.microsoft.com/office/drawing/2014/main" id="{43FCBF8C-F494-4811-8638-D82BA32359F8}"/>
              </a:ext>
            </a:extLst>
          </p:cNvPr>
          <p:cNvGrpSpPr/>
          <p:nvPr/>
        </p:nvGrpSpPr>
        <p:grpSpPr>
          <a:xfrm>
            <a:off x="221618" y="5402864"/>
            <a:ext cx="432000" cy="432000"/>
            <a:chOff x="2998797" y="2855717"/>
            <a:chExt cx="362309" cy="361971"/>
          </a:xfrm>
          <a:solidFill>
            <a:srgbClr val="002060"/>
          </a:solidFill>
        </p:grpSpPr>
        <p:sp>
          <p:nvSpPr>
            <p:cNvPr id="45" name="Graphic 4">
              <a:extLst>
                <a:ext uri="{FF2B5EF4-FFF2-40B4-BE49-F238E27FC236}">
                  <a16:creationId xmlns:a16="http://schemas.microsoft.com/office/drawing/2014/main" id="{453DE96E-CBD2-4FF7-ABA0-AD0A8FB20331}"/>
                </a:ext>
              </a:extLst>
            </p:cNvPr>
            <p:cNvSpPr/>
            <p:nvPr/>
          </p:nvSpPr>
          <p:spPr>
            <a:xfrm>
              <a:off x="3093368" y="2968075"/>
              <a:ext cx="136744" cy="136617"/>
            </a:xfrm>
            <a:custGeom>
              <a:avLst/>
              <a:gdLst>
                <a:gd name="connsiteX0" fmla="*/ 69011 w 136744"/>
                <a:gd name="connsiteY0" fmla="*/ 112358 h 136617"/>
                <a:gd name="connsiteX1" fmla="*/ 69011 w 136744"/>
                <a:gd name="connsiteY1" fmla="*/ 112358 h 136617"/>
                <a:gd name="connsiteX2" fmla="*/ 67733 w 136744"/>
                <a:gd name="connsiteY2" fmla="*/ 112997 h 136617"/>
                <a:gd name="connsiteX3" fmla="*/ 67094 w 136744"/>
                <a:gd name="connsiteY3" fmla="*/ 113635 h 136617"/>
                <a:gd name="connsiteX4" fmla="*/ 65177 w 136744"/>
                <a:gd name="connsiteY4" fmla="*/ 114273 h 136617"/>
                <a:gd name="connsiteX5" fmla="*/ 65177 w 136744"/>
                <a:gd name="connsiteY5" fmla="*/ 114273 h 136617"/>
                <a:gd name="connsiteX6" fmla="*/ 62621 w 136744"/>
                <a:gd name="connsiteY6" fmla="*/ 113635 h 136617"/>
                <a:gd name="connsiteX7" fmla="*/ 61982 w 136744"/>
                <a:gd name="connsiteY7" fmla="*/ 112997 h 136617"/>
                <a:gd name="connsiteX8" fmla="*/ 60704 w 136744"/>
                <a:gd name="connsiteY8" fmla="*/ 111720 h 136617"/>
                <a:gd name="connsiteX9" fmla="*/ 60704 w 136744"/>
                <a:gd name="connsiteY9" fmla="*/ 111720 h 136617"/>
                <a:gd name="connsiteX10" fmla="*/ 24921 w 136744"/>
                <a:gd name="connsiteY10" fmla="*/ 68947 h 136617"/>
                <a:gd name="connsiteX11" fmla="*/ 25560 w 136744"/>
                <a:gd name="connsiteY11" fmla="*/ 60010 h 136617"/>
                <a:gd name="connsiteX12" fmla="*/ 34506 w 136744"/>
                <a:gd name="connsiteY12" fmla="*/ 60648 h 136617"/>
                <a:gd name="connsiteX13" fmla="*/ 34506 w 136744"/>
                <a:gd name="connsiteY13" fmla="*/ 60648 h 136617"/>
                <a:gd name="connsiteX14" fmla="*/ 65816 w 136744"/>
                <a:gd name="connsiteY14" fmla="*/ 98313 h 136617"/>
                <a:gd name="connsiteX15" fmla="*/ 136745 w 136744"/>
                <a:gd name="connsiteY15" fmla="*/ 36389 h 136617"/>
                <a:gd name="connsiteX16" fmla="*/ 136745 w 136744"/>
                <a:gd name="connsiteY16" fmla="*/ 0 h 136617"/>
                <a:gd name="connsiteX17" fmla="*/ 0 w 136744"/>
                <a:gd name="connsiteY17" fmla="*/ 0 h 136617"/>
                <a:gd name="connsiteX18" fmla="*/ 0 w 136744"/>
                <a:gd name="connsiteY18" fmla="*/ 136617 h 136617"/>
                <a:gd name="connsiteX19" fmla="*/ 136745 w 136744"/>
                <a:gd name="connsiteY19" fmla="*/ 136617 h 136617"/>
                <a:gd name="connsiteX20" fmla="*/ 136745 w 136744"/>
                <a:gd name="connsiteY20" fmla="*/ 52987 h 136617"/>
                <a:gd name="connsiteX21" fmla="*/ 69011 w 136744"/>
                <a:gd name="connsiteY21" fmla="*/ 112358 h 136617"/>
                <a:gd name="connsiteX22" fmla="*/ 69011 w 136744"/>
                <a:gd name="connsiteY22" fmla="*/ 112358 h 136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136744" h="136617">
                  <a:moveTo>
                    <a:pt x="69011" y="112358"/>
                  </a:moveTo>
                  <a:lnTo>
                    <a:pt x="69011" y="112358"/>
                  </a:lnTo>
                  <a:cubicBezTo>
                    <a:pt x="68372" y="112358"/>
                    <a:pt x="68372" y="112997"/>
                    <a:pt x="67733" y="112997"/>
                  </a:cubicBezTo>
                  <a:lnTo>
                    <a:pt x="67094" y="113635"/>
                  </a:lnTo>
                  <a:cubicBezTo>
                    <a:pt x="66455" y="113635"/>
                    <a:pt x="65816" y="114273"/>
                    <a:pt x="65177" y="114273"/>
                  </a:cubicBezTo>
                  <a:lnTo>
                    <a:pt x="65177" y="114273"/>
                  </a:lnTo>
                  <a:cubicBezTo>
                    <a:pt x="64538" y="114273"/>
                    <a:pt x="63260" y="114273"/>
                    <a:pt x="62621" y="113635"/>
                  </a:cubicBezTo>
                  <a:cubicBezTo>
                    <a:pt x="62621" y="113635"/>
                    <a:pt x="61982" y="112997"/>
                    <a:pt x="61982" y="112997"/>
                  </a:cubicBezTo>
                  <a:cubicBezTo>
                    <a:pt x="61343" y="112997"/>
                    <a:pt x="60704" y="112358"/>
                    <a:pt x="60704" y="111720"/>
                  </a:cubicBezTo>
                  <a:lnTo>
                    <a:pt x="60704" y="111720"/>
                  </a:lnTo>
                  <a:lnTo>
                    <a:pt x="24921" y="68947"/>
                  </a:lnTo>
                  <a:cubicBezTo>
                    <a:pt x="22365" y="66394"/>
                    <a:pt x="23004" y="61925"/>
                    <a:pt x="25560" y="60010"/>
                  </a:cubicBezTo>
                  <a:cubicBezTo>
                    <a:pt x="28116" y="58094"/>
                    <a:pt x="32589" y="58094"/>
                    <a:pt x="34506" y="60648"/>
                  </a:cubicBezTo>
                  <a:lnTo>
                    <a:pt x="34506" y="60648"/>
                  </a:lnTo>
                  <a:lnTo>
                    <a:pt x="65816" y="98313"/>
                  </a:lnTo>
                  <a:lnTo>
                    <a:pt x="136745" y="36389"/>
                  </a:lnTo>
                  <a:lnTo>
                    <a:pt x="136745" y="0"/>
                  </a:lnTo>
                  <a:lnTo>
                    <a:pt x="0" y="0"/>
                  </a:lnTo>
                  <a:lnTo>
                    <a:pt x="0" y="136617"/>
                  </a:lnTo>
                  <a:lnTo>
                    <a:pt x="136745" y="136617"/>
                  </a:lnTo>
                  <a:lnTo>
                    <a:pt x="136745" y="52987"/>
                  </a:lnTo>
                  <a:lnTo>
                    <a:pt x="69011" y="112358"/>
                  </a:lnTo>
                  <a:lnTo>
                    <a:pt x="69011" y="112358"/>
                  </a:lnTo>
                  <a:close/>
                </a:path>
              </a:pathLst>
            </a:custGeom>
            <a:grpFill/>
            <a:ln w="639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46" name="Graphic 4">
              <a:extLst>
                <a:ext uri="{FF2B5EF4-FFF2-40B4-BE49-F238E27FC236}">
                  <a16:creationId xmlns:a16="http://schemas.microsoft.com/office/drawing/2014/main" id="{3588EF19-6798-48BB-94D6-58197FECE00B}"/>
                </a:ext>
              </a:extLst>
            </p:cNvPr>
            <p:cNvSpPr/>
            <p:nvPr/>
          </p:nvSpPr>
          <p:spPr>
            <a:xfrm>
              <a:off x="2998797" y="2855717"/>
              <a:ext cx="362309" cy="361971"/>
            </a:xfrm>
            <a:custGeom>
              <a:avLst/>
              <a:gdLst>
                <a:gd name="connsiteX0" fmla="*/ 180835 w 362309"/>
                <a:gd name="connsiteY0" fmla="*/ 0 h 361971"/>
                <a:gd name="connsiteX1" fmla="*/ 0 w 362309"/>
                <a:gd name="connsiteY1" fmla="*/ 181305 h 361971"/>
                <a:gd name="connsiteX2" fmla="*/ 181474 w 362309"/>
                <a:gd name="connsiteY2" fmla="*/ 361972 h 361971"/>
                <a:gd name="connsiteX3" fmla="*/ 362310 w 362309"/>
                <a:gd name="connsiteY3" fmla="*/ 180667 h 361971"/>
                <a:gd name="connsiteX4" fmla="*/ 180835 w 362309"/>
                <a:gd name="connsiteY4" fmla="*/ 0 h 361971"/>
                <a:gd name="connsiteX5" fmla="*/ 180835 w 362309"/>
                <a:gd name="connsiteY5" fmla="*/ 0 h 361971"/>
                <a:gd name="connsiteX6" fmla="*/ 277962 w 362309"/>
                <a:gd name="connsiteY6" fmla="*/ 125126 h 361971"/>
                <a:gd name="connsiteX7" fmla="*/ 244735 w 362309"/>
                <a:gd name="connsiteY7" fmla="*/ 154492 h 361971"/>
                <a:gd name="connsiteX8" fmla="*/ 244735 w 362309"/>
                <a:gd name="connsiteY8" fmla="*/ 255998 h 361971"/>
                <a:gd name="connsiteX9" fmla="*/ 238345 w 362309"/>
                <a:gd name="connsiteY9" fmla="*/ 262382 h 361971"/>
                <a:gd name="connsiteX10" fmla="*/ 88820 w 362309"/>
                <a:gd name="connsiteY10" fmla="*/ 262382 h 361971"/>
                <a:gd name="connsiteX11" fmla="*/ 82430 w 362309"/>
                <a:gd name="connsiteY11" fmla="*/ 255998 h 361971"/>
                <a:gd name="connsiteX12" fmla="*/ 82430 w 362309"/>
                <a:gd name="connsiteY12" fmla="*/ 106612 h 361971"/>
                <a:gd name="connsiteX13" fmla="*/ 88820 w 362309"/>
                <a:gd name="connsiteY13" fmla="*/ 100228 h 361971"/>
                <a:gd name="connsiteX14" fmla="*/ 238345 w 362309"/>
                <a:gd name="connsiteY14" fmla="*/ 100228 h 361971"/>
                <a:gd name="connsiteX15" fmla="*/ 244735 w 362309"/>
                <a:gd name="connsiteY15" fmla="*/ 106612 h 361971"/>
                <a:gd name="connsiteX16" fmla="*/ 244735 w 362309"/>
                <a:gd name="connsiteY16" fmla="*/ 137894 h 361971"/>
                <a:gd name="connsiteX17" fmla="*/ 269655 w 362309"/>
                <a:gd name="connsiteY17" fmla="*/ 116188 h 361971"/>
                <a:gd name="connsiteX18" fmla="*/ 278602 w 362309"/>
                <a:gd name="connsiteY18" fmla="*/ 116827 h 361971"/>
                <a:gd name="connsiteX19" fmla="*/ 277962 w 362309"/>
                <a:gd name="connsiteY19" fmla="*/ 125126 h 361971"/>
                <a:gd name="connsiteX20" fmla="*/ 277962 w 362309"/>
                <a:gd name="connsiteY20" fmla="*/ 125126 h 3619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362309" h="361971">
                  <a:moveTo>
                    <a:pt x="180835" y="0"/>
                  </a:moveTo>
                  <a:cubicBezTo>
                    <a:pt x="80513" y="0"/>
                    <a:pt x="0" y="81076"/>
                    <a:pt x="0" y="181305"/>
                  </a:cubicBezTo>
                  <a:cubicBezTo>
                    <a:pt x="0" y="281533"/>
                    <a:pt x="81152" y="361972"/>
                    <a:pt x="181474" y="361972"/>
                  </a:cubicBezTo>
                  <a:cubicBezTo>
                    <a:pt x="281157" y="361972"/>
                    <a:pt x="362310" y="280895"/>
                    <a:pt x="362310" y="180667"/>
                  </a:cubicBezTo>
                  <a:cubicBezTo>
                    <a:pt x="362310" y="80438"/>
                    <a:pt x="281157" y="0"/>
                    <a:pt x="180835" y="0"/>
                  </a:cubicBezTo>
                  <a:cubicBezTo>
                    <a:pt x="180835" y="0"/>
                    <a:pt x="180835" y="0"/>
                    <a:pt x="180835" y="0"/>
                  </a:cubicBezTo>
                  <a:close/>
                  <a:moveTo>
                    <a:pt x="277962" y="125126"/>
                  </a:moveTo>
                  <a:lnTo>
                    <a:pt x="244735" y="154492"/>
                  </a:lnTo>
                  <a:lnTo>
                    <a:pt x="244735" y="255998"/>
                  </a:lnTo>
                  <a:cubicBezTo>
                    <a:pt x="244735" y="259828"/>
                    <a:pt x="242179" y="262382"/>
                    <a:pt x="238345" y="262382"/>
                  </a:cubicBezTo>
                  <a:lnTo>
                    <a:pt x="88820" y="262382"/>
                  </a:lnTo>
                  <a:cubicBezTo>
                    <a:pt x="84986" y="262382"/>
                    <a:pt x="82430" y="259828"/>
                    <a:pt x="82430" y="255998"/>
                  </a:cubicBezTo>
                  <a:lnTo>
                    <a:pt x="82430" y="106612"/>
                  </a:lnTo>
                  <a:cubicBezTo>
                    <a:pt x="82430" y="102782"/>
                    <a:pt x="84986" y="100228"/>
                    <a:pt x="88820" y="100228"/>
                  </a:cubicBezTo>
                  <a:lnTo>
                    <a:pt x="238345" y="100228"/>
                  </a:lnTo>
                  <a:cubicBezTo>
                    <a:pt x="242179" y="100228"/>
                    <a:pt x="244735" y="102782"/>
                    <a:pt x="244735" y="106612"/>
                  </a:cubicBezTo>
                  <a:lnTo>
                    <a:pt x="244735" y="137894"/>
                  </a:lnTo>
                  <a:lnTo>
                    <a:pt x="269655" y="116188"/>
                  </a:lnTo>
                  <a:cubicBezTo>
                    <a:pt x="272211" y="113635"/>
                    <a:pt x="276045" y="114273"/>
                    <a:pt x="278602" y="116827"/>
                  </a:cubicBezTo>
                  <a:cubicBezTo>
                    <a:pt x="280518" y="118104"/>
                    <a:pt x="280518" y="122572"/>
                    <a:pt x="277962" y="125126"/>
                  </a:cubicBezTo>
                  <a:cubicBezTo>
                    <a:pt x="277962" y="125126"/>
                    <a:pt x="277962" y="125126"/>
                    <a:pt x="277962" y="125126"/>
                  </a:cubicBezTo>
                  <a:close/>
                </a:path>
              </a:pathLst>
            </a:custGeom>
            <a:grpFill/>
            <a:ln w="639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pSp>
        <p:nvGrpSpPr>
          <p:cNvPr id="47" name="Graphic 4">
            <a:extLst>
              <a:ext uri="{FF2B5EF4-FFF2-40B4-BE49-F238E27FC236}">
                <a16:creationId xmlns:a16="http://schemas.microsoft.com/office/drawing/2014/main" id="{C876E184-8890-4518-B9BA-AC1D4618F3B8}"/>
              </a:ext>
            </a:extLst>
          </p:cNvPr>
          <p:cNvGrpSpPr/>
          <p:nvPr/>
        </p:nvGrpSpPr>
        <p:grpSpPr>
          <a:xfrm>
            <a:off x="237499" y="4290947"/>
            <a:ext cx="432000" cy="432000"/>
            <a:chOff x="2998797" y="2855717"/>
            <a:chExt cx="362309" cy="361971"/>
          </a:xfrm>
          <a:solidFill>
            <a:srgbClr val="002060"/>
          </a:solidFill>
        </p:grpSpPr>
        <p:sp>
          <p:nvSpPr>
            <p:cNvPr id="48" name="Graphic 4">
              <a:extLst>
                <a:ext uri="{FF2B5EF4-FFF2-40B4-BE49-F238E27FC236}">
                  <a16:creationId xmlns:a16="http://schemas.microsoft.com/office/drawing/2014/main" id="{A29AB6E5-D15D-4291-92ED-0C69FE3A8591}"/>
                </a:ext>
              </a:extLst>
            </p:cNvPr>
            <p:cNvSpPr/>
            <p:nvPr/>
          </p:nvSpPr>
          <p:spPr>
            <a:xfrm>
              <a:off x="3093368" y="2968075"/>
              <a:ext cx="136744" cy="136617"/>
            </a:xfrm>
            <a:custGeom>
              <a:avLst/>
              <a:gdLst>
                <a:gd name="connsiteX0" fmla="*/ 69011 w 136744"/>
                <a:gd name="connsiteY0" fmla="*/ 112358 h 136617"/>
                <a:gd name="connsiteX1" fmla="*/ 69011 w 136744"/>
                <a:gd name="connsiteY1" fmla="*/ 112358 h 136617"/>
                <a:gd name="connsiteX2" fmla="*/ 67733 w 136744"/>
                <a:gd name="connsiteY2" fmla="*/ 112997 h 136617"/>
                <a:gd name="connsiteX3" fmla="*/ 67094 w 136744"/>
                <a:gd name="connsiteY3" fmla="*/ 113635 h 136617"/>
                <a:gd name="connsiteX4" fmla="*/ 65177 w 136744"/>
                <a:gd name="connsiteY4" fmla="*/ 114273 h 136617"/>
                <a:gd name="connsiteX5" fmla="*/ 65177 w 136744"/>
                <a:gd name="connsiteY5" fmla="*/ 114273 h 136617"/>
                <a:gd name="connsiteX6" fmla="*/ 62621 w 136744"/>
                <a:gd name="connsiteY6" fmla="*/ 113635 h 136617"/>
                <a:gd name="connsiteX7" fmla="*/ 61982 w 136744"/>
                <a:gd name="connsiteY7" fmla="*/ 112997 h 136617"/>
                <a:gd name="connsiteX8" fmla="*/ 60704 w 136744"/>
                <a:gd name="connsiteY8" fmla="*/ 111720 h 136617"/>
                <a:gd name="connsiteX9" fmla="*/ 60704 w 136744"/>
                <a:gd name="connsiteY9" fmla="*/ 111720 h 136617"/>
                <a:gd name="connsiteX10" fmla="*/ 24921 w 136744"/>
                <a:gd name="connsiteY10" fmla="*/ 68947 h 136617"/>
                <a:gd name="connsiteX11" fmla="*/ 25560 w 136744"/>
                <a:gd name="connsiteY11" fmla="*/ 60010 h 136617"/>
                <a:gd name="connsiteX12" fmla="*/ 34506 w 136744"/>
                <a:gd name="connsiteY12" fmla="*/ 60648 h 136617"/>
                <a:gd name="connsiteX13" fmla="*/ 34506 w 136744"/>
                <a:gd name="connsiteY13" fmla="*/ 60648 h 136617"/>
                <a:gd name="connsiteX14" fmla="*/ 65816 w 136744"/>
                <a:gd name="connsiteY14" fmla="*/ 98313 h 136617"/>
                <a:gd name="connsiteX15" fmla="*/ 136745 w 136744"/>
                <a:gd name="connsiteY15" fmla="*/ 36389 h 136617"/>
                <a:gd name="connsiteX16" fmla="*/ 136745 w 136744"/>
                <a:gd name="connsiteY16" fmla="*/ 0 h 136617"/>
                <a:gd name="connsiteX17" fmla="*/ 0 w 136744"/>
                <a:gd name="connsiteY17" fmla="*/ 0 h 136617"/>
                <a:gd name="connsiteX18" fmla="*/ 0 w 136744"/>
                <a:gd name="connsiteY18" fmla="*/ 136617 h 136617"/>
                <a:gd name="connsiteX19" fmla="*/ 136745 w 136744"/>
                <a:gd name="connsiteY19" fmla="*/ 136617 h 136617"/>
                <a:gd name="connsiteX20" fmla="*/ 136745 w 136744"/>
                <a:gd name="connsiteY20" fmla="*/ 52987 h 136617"/>
                <a:gd name="connsiteX21" fmla="*/ 69011 w 136744"/>
                <a:gd name="connsiteY21" fmla="*/ 112358 h 136617"/>
                <a:gd name="connsiteX22" fmla="*/ 69011 w 136744"/>
                <a:gd name="connsiteY22" fmla="*/ 112358 h 136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136744" h="136617">
                  <a:moveTo>
                    <a:pt x="69011" y="112358"/>
                  </a:moveTo>
                  <a:lnTo>
                    <a:pt x="69011" y="112358"/>
                  </a:lnTo>
                  <a:cubicBezTo>
                    <a:pt x="68372" y="112358"/>
                    <a:pt x="68372" y="112997"/>
                    <a:pt x="67733" y="112997"/>
                  </a:cubicBezTo>
                  <a:lnTo>
                    <a:pt x="67094" y="113635"/>
                  </a:lnTo>
                  <a:cubicBezTo>
                    <a:pt x="66455" y="113635"/>
                    <a:pt x="65816" y="114273"/>
                    <a:pt x="65177" y="114273"/>
                  </a:cubicBezTo>
                  <a:lnTo>
                    <a:pt x="65177" y="114273"/>
                  </a:lnTo>
                  <a:cubicBezTo>
                    <a:pt x="64538" y="114273"/>
                    <a:pt x="63260" y="114273"/>
                    <a:pt x="62621" y="113635"/>
                  </a:cubicBezTo>
                  <a:cubicBezTo>
                    <a:pt x="62621" y="113635"/>
                    <a:pt x="61982" y="112997"/>
                    <a:pt x="61982" y="112997"/>
                  </a:cubicBezTo>
                  <a:cubicBezTo>
                    <a:pt x="61343" y="112997"/>
                    <a:pt x="60704" y="112358"/>
                    <a:pt x="60704" y="111720"/>
                  </a:cubicBezTo>
                  <a:lnTo>
                    <a:pt x="60704" y="111720"/>
                  </a:lnTo>
                  <a:lnTo>
                    <a:pt x="24921" y="68947"/>
                  </a:lnTo>
                  <a:cubicBezTo>
                    <a:pt x="22365" y="66394"/>
                    <a:pt x="23004" y="61925"/>
                    <a:pt x="25560" y="60010"/>
                  </a:cubicBezTo>
                  <a:cubicBezTo>
                    <a:pt x="28116" y="58094"/>
                    <a:pt x="32589" y="58094"/>
                    <a:pt x="34506" y="60648"/>
                  </a:cubicBezTo>
                  <a:lnTo>
                    <a:pt x="34506" y="60648"/>
                  </a:lnTo>
                  <a:lnTo>
                    <a:pt x="65816" y="98313"/>
                  </a:lnTo>
                  <a:lnTo>
                    <a:pt x="136745" y="36389"/>
                  </a:lnTo>
                  <a:lnTo>
                    <a:pt x="136745" y="0"/>
                  </a:lnTo>
                  <a:lnTo>
                    <a:pt x="0" y="0"/>
                  </a:lnTo>
                  <a:lnTo>
                    <a:pt x="0" y="136617"/>
                  </a:lnTo>
                  <a:lnTo>
                    <a:pt x="136745" y="136617"/>
                  </a:lnTo>
                  <a:lnTo>
                    <a:pt x="136745" y="52987"/>
                  </a:lnTo>
                  <a:lnTo>
                    <a:pt x="69011" y="112358"/>
                  </a:lnTo>
                  <a:lnTo>
                    <a:pt x="69011" y="112358"/>
                  </a:lnTo>
                  <a:close/>
                </a:path>
              </a:pathLst>
            </a:custGeom>
            <a:grpFill/>
            <a:ln w="639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49" name="Graphic 4">
              <a:extLst>
                <a:ext uri="{FF2B5EF4-FFF2-40B4-BE49-F238E27FC236}">
                  <a16:creationId xmlns:a16="http://schemas.microsoft.com/office/drawing/2014/main" id="{5A0FF93F-403D-48F0-B8B7-D453AF80E82E}"/>
                </a:ext>
              </a:extLst>
            </p:cNvPr>
            <p:cNvSpPr/>
            <p:nvPr/>
          </p:nvSpPr>
          <p:spPr>
            <a:xfrm>
              <a:off x="2998797" y="2855717"/>
              <a:ext cx="362309" cy="361971"/>
            </a:xfrm>
            <a:custGeom>
              <a:avLst/>
              <a:gdLst>
                <a:gd name="connsiteX0" fmla="*/ 180835 w 362309"/>
                <a:gd name="connsiteY0" fmla="*/ 0 h 361971"/>
                <a:gd name="connsiteX1" fmla="*/ 0 w 362309"/>
                <a:gd name="connsiteY1" fmla="*/ 181305 h 361971"/>
                <a:gd name="connsiteX2" fmla="*/ 181474 w 362309"/>
                <a:gd name="connsiteY2" fmla="*/ 361972 h 361971"/>
                <a:gd name="connsiteX3" fmla="*/ 362310 w 362309"/>
                <a:gd name="connsiteY3" fmla="*/ 180667 h 361971"/>
                <a:gd name="connsiteX4" fmla="*/ 180835 w 362309"/>
                <a:gd name="connsiteY4" fmla="*/ 0 h 361971"/>
                <a:gd name="connsiteX5" fmla="*/ 180835 w 362309"/>
                <a:gd name="connsiteY5" fmla="*/ 0 h 361971"/>
                <a:gd name="connsiteX6" fmla="*/ 277962 w 362309"/>
                <a:gd name="connsiteY6" fmla="*/ 125126 h 361971"/>
                <a:gd name="connsiteX7" fmla="*/ 244735 w 362309"/>
                <a:gd name="connsiteY7" fmla="*/ 154492 h 361971"/>
                <a:gd name="connsiteX8" fmla="*/ 244735 w 362309"/>
                <a:gd name="connsiteY8" fmla="*/ 255998 h 361971"/>
                <a:gd name="connsiteX9" fmla="*/ 238345 w 362309"/>
                <a:gd name="connsiteY9" fmla="*/ 262382 h 361971"/>
                <a:gd name="connsiteX10" fmla="*/ 88820 w 362309"/>
                <a:gd name="connsiteY10" fmla="*/ 262382 h 361971"/>
                <a:gd name="connsiteX11" fmla="*/ 82430 w 362309"/>
                <a:gd name="connsiteY11" fmla="*/ 255998 h 361971"/>
                <a:gd name="connsiteX12" fmla="*/ 82430 w 362309"/>
                <a:gd name="connsiteY12" fmla="*/ 106612 h 361971"/>
                <a:gd name="connsiteX13" fmla="*/ 88820 w 362309"/>
                <a:gd name="connsiteY13" fmla="*/ 100228 h 361971"/>
                <a:gd name="connsiteX14" fmla="*/ 238345 w 362309"/>
                <a:gd name="connsiteY14" fmla="*/ 100228 h 361971"/>
                <a:gd name="connsiteX15" fmla="*/ 244735 w 362309"/>
                <a:gd name="connsiteY15" fmla="*/ 106612 h 361971"/>
                <a:gd name="connsiteX16" fmla="*/ 244735 w 362309"/>
                <a:gd name="connsiteY16" fmla="*/ 137894 h 361971"/>
                <a:gd name="connsiteX17" fmla="*/ 269655 w 362309"/>
                <a:gd name="connsiteY17" fmla="*/ 116188 h 361971"/>
                <a:gd name="connsiteX18" fmla="*/ 278602 w 362309"/>
                <a:gd name="connsiteY18" fmla="*/ 116827 h 361971"/>
                <a:gd name="connsiteX19" fmla="*/ 277962 w 362309"/>
                <a:gd name="connsiteY19" fmla="*/ 125126 h 361971"/>
                <a:gd name="connsiteX20" fmla="*/ 277962 w 362309"/>
                <a:gd name="connsiteY20" fmla="*/ 125126 h 3619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362309" h="361971">
                  <a:moveTo>
                    <a:pt x="180835" y="0"/>
                  </a:moveTo>
                  <a:cubicBezTo>
                    <a:pt x="80513" y="0"/>
                    <a:pt x="0" y="81076"/>
                    <a:pt x="0" y="181305"/>
                  </a:cubicBezTo>
                  <a:cubicBezTo>
                    <a:pt x="0" y="281533"/>
                    <a:pt x="81152" y="361972"/>
                    <a:pt x="181474" y="361972"/>
                  </a:cubicBezTo>
                  <a:cubicBezTo>
                    <a:pt x="281157" y="361972"/>
                    <a:pt x="362310" y="280895"/>
                    <a:pt x="362310" y="180667"/>
                  </a:cubicBezTo>
                  <a:cubicBezTo>
                    <a:pt x="362310" y="80438"/>
                    <a:pt x="281157" y="0"/>
                    <a:pt x="180835" y="0"/>
                  </a:cubicBezTo>
                  <a:cubicBezTo>
                    <a:pt x="180835" y="0"/>
                    <a:pt x="180835" y="0"/>
                    <a:pt x="180835" y="0"/>
                  </a:cubicBezTo>
                  <a:close/>
                  <a:moveTo>
                    <a:pt x="277962" y="125126"/>
                  </a:moveTo>
                  <a:lnTo>
                    <a:pt x="244735" y="154492"/>
                  </a:lnTo>
                  <a:lnTo>
                    <a:pt x="244735" y="255998"/>
                  </a:lnTo>
                  <a:cubicBezTo>
                    <a:pt x="244735" y="259828"/>
                    <a:pt x="242179" y="262382"/>
                    <a:pt x="238345" y="262382"/>
                  </a:cubicBezTo>
                  <a:lnTo>
                    <a:pt x="88820" y="262382"/>
                  </a:lnTo>
                  <a:cubicBezTo>
                    <a:pt x="84986" y="262382"/>
                    <a:pt x="82430" y="259828"/>
                    <a:pt x="82430" y="255998"/>
                  </a:cubicBezTo>
                  <a:lnTo>
                    <a:pt x="82430" y="106612"/>
                  </a:lnTo>
                  <a:cubicBezTo>
                    <a:pt x="82430" y="102782"/>
                    <a:pt x="84986" y="100228"/>
                    <a:pt x="88820" y="100228"/>
                  </a:cubicBezTo>
                  <a:lnTo>
                    <a:pt x="238345" y="100228"/>
                  </a:lnTo>
                  <a:cubicBezTo>
                    <a:pt x="242179" y="100228"/>
                    <a:pt x="244735" y="102782"/>
                    <a:pt x="244735" y="106612"/>
                  </a:cubicBezTo>
                  <a:lnTo>
                    <a:pt x="244735" y="137894"/>
                  </a:lnTo>
                  <a:lnTo>
                    <a:pt x="269655" y="116188"/>
                  </a:lnTo>
                  <a:cubicBezTo>
                    <a:pt x="272211" y="113635"/>
                    <a:pt x="276045" y="114273"/>
                    <a:pt x="278602" y="116827"/>
                  </a:cubicBezTo>
                  <a:cubicBezTo>
                    <a:pt x="280518" y="118104"/>
                    <a:pt x="280518" y="122572"/>
                    <a:pt x="277962" y="125126"/>
                  </a:cubicBezTo>
                  <a:cubicBezTo>
                    <a:pt x="277962" y="125126"/>
                    <a:pt x="277962" y="125126"/>
                    <a:pt x="277962" y="125126"/>
                  </a:cubicBezTo>
                  <a:close/>
                </a:path>
              </a:pathLst>
            </a:custGeom>
            <a:grpFill/>
            <a:ln w="639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50" name="TextBox 49">
            <a:extLst>
              <a:ext uri="{FF2B5EF4-FFF2-40B4-BE49-F238E27FC236}">
                <a16:creationId xmlns:a16="http://schemas.microsoft.com/office/drawing/2014/main" id="{18F47421-2A86-4E32-B88B-50C77B507B5A}"/>
              </a:ext>
            </a:extLst>
          </p:cNvPr>
          <p:cNvSpPr txBox="1"/>
          <p:nvPr/>
        </p:nvSpPr>
        <p:spPr>
          <a:xfrm>
            <a:off x="764514" y="1810936"/>
            <a:ext cx="11427486" cy="40934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Части ИВАС Кут Хуми. Части ИВ Отца. Части Должностно Полномочного</a:t>
            </a:r>
          </a:p>
          <a:p>
            <a:b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Организованности Синтезом Организации (12-ца) </a:t>
            </a:r>
          </a:p>
          <a:p>
            <a:b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12-ца организованности Подразделения. Советы Подразделения ИВДИВО</a:t>
            </a:r>
          </a:p>
          <a:p>
            <a:b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Частно-служебные ИВДИВО-здания. Здания Подразделения, этажи ответственности</a:t>
            </a:r>
          </a:p>
          <a:p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ИВДИВО Кут Хуми. Должностно Полномочный Субъект</a:t>
            </a:r>
            <a:endParaRPr lang="ru-RU" sz="2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703458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35">
            <a:extLst>
              <a:ext uri="{FF2B5EF4-FFF2-40B4-BE49-F238E27FC236}">
                <a16:creationId xmlns:a16="http://schemas.microsoft.com/office/drawing/2014/main" id="{0FA93F1A-4DDA-494A-9BA5-D2711787271F}"/>
              </a:ext>
            </a:extLst>
          </p:cNvPr>
          <p:cNvSpPr txBox="1"/>
          <p:nvPr/>
        </p:nvSpPr>
        <p:spPr>
          <a:xfrm>
            <a:off x="183399" y="85896"/>
            <a:ext cx="120086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линии Синтеза Должностно Полномочного в подразделении</a:t>
            </a:r>
          </a:p>
        </p:txBody>
      </p:sp>
      <p:sp>
        <p:nvSpPr>
          <p:cNvPr id="3" name="Стрелка: вправо 2">
            <a:extLst>
              <a:ext uri="{FF2B5EF4-FFF2-40B4-BE49-F238E27FC236}">
                <a16:creationId xmlns:a16="http://schemas.microsoft.com/office/drawing/2014/main" id="{614170F6-00CD-48F0-BA5B-DF3FE2A8B467}"/>
              </a:ext>
            </a:extLst>
          </p:cNvPr>
          <p:cNvSpPr/>
          <p:nvPr/>
        </p:nvSpPr>
        <p:spPr>
          <a:xfrm>
            <a:off x="471110" y="1460552"/>
            <a:ext cx="9987124" cy="151847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трелка: вправо 5">
            <a:extLst>
              <a:ext uri="{FF2B5EF4-FFF2-40B4-BE49-F238E27FC236}">
                <a16:creationId xmlns:a16="http://schemas.microsoft.com/office/drawing/2014/main" id="{6BB5694C-B884-4526-8C7C-E1403048A53D}"/>
              </a:ext>
            </a:extLst>
          </p:cNvPr>
          <p:cNvSpPr/>
          <p:nvPr/>
        </p:nvSpPr>
        <p:spPr>
          <a:xfrm>
            <a:off x="471111" y="2669765"/>
            <a:ext cx="10541288" cy="1518470"/>
          </a:xfrm>
          <a:prstGeom prst="rightArrow">
            <a:avLst/>
          </a:prstGeom>
          <a:solidFill>
            <a:schemeClr val="accent1">
              <a:alpha val="7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трелка: вправо 7">
            <a:extLst>
              <a:ext uri="{FF2B5EF4-FFF2-40B4-BE49-F238E27FC236}">
                <a16:creationId xmlns:a16="http://schemas.microsoft.com/office/drawing/2014/main" id="{BDC9E74B-D956-4AB3-9BD7-58D09E02D7A1}"/>
              </a:ext>
            </a:extLst>
          </p:cNvPr>
          <p:cNvSpPr/>
          <p:nvPr/>
        </p:nvSpPr>
        <p:spPr>
          <a:xfrm>
            <a:off x="471110" y="3842589"/>
            <a:ext cx="11024173" cy="1518470"/>
          </a:xfrm>
          <a:prstGeom prst="rightArrow">
            <a:avLst/>
          </a:prstGeom>
          <a:solidFill>
            <a:schemeClr val="accent1">
              <a:alpha val="4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Стрелка: вправо 8">
            <a:extLst>
              <a:ext uri="{FF2B5EF4-FFF2-40B4-BE49-F238E27FC236}">
                <a16:creationId xmlns:a16="http://schemas.microsoft.com/office/drawing/2014/main" id="{CDBD7D9A-CE09-4C60-BBD8-74C664075F04}"/>
              </a:ext>
            </a:extLst>
          </p:cNvPr>
          <p:cNvSpPr/>
          <p:nvPr/>
        </p:nvSpPr>
        <p:spPr>
          <a:xfrm>
            <a:off x="471110" y="5015413"/>
            <a:ext cx="11558428" cy="1518470"/>
          </a:xfrm>
          <a:prstGeom prst="rightArrow">
            <a:avLst/>
          </a:prstGeom>
          <a:solidFill>
            <a:schemeClr val="accent1">
              <a:alpha val="3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1BE1196-9832-48D2-A73F-A77CBA4A7C9E}"/>
              </a:ext>
            </a:extLst>
          </p:cNvPr>
          <p:cNvSpPr txBox="1"/>
          <p:nvPr/>
        </p:nvSpPr>
        <p:spPr>
          <a:xfrm>
            <a:off x="614306" y="1969719"/>
            <a:ext cx="9843928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ru-RU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Часть Организации в специализации с Частью подразделения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D462244-D795-4572-A985-67EAE95BEDC8}"/>
              </a:ext>
            </a:extLst>
          </p:cNvPr>
          <p:cNvSpPr txBox="1"/>
          <p:nvPr/>
        </p:nvSpPr>
        <p:spPr>
          <a:xfrm>
            <a:off x="623940" y="3178932"/>
            <a:ext cx="8869166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ИВ Аватар Синтеза Организации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B0B9E91-5739-42AD-926E-7398BDDA33A1}"/>
              </a:ext>
            </a:extLst>
          </p:cNvPr>
          <p:cNvSpPr txBox="1"/>
          <p:nvPr/>
        </p:nvSpPr>
        <p:spPr>
          <a:xfrm>
            <a:off x="623940" y="4370991"/>
            <a:ext cx="8869166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ИВ Аватар Синтеза Кут Хуми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1376836-23AD-423A-B6D8-6D688FCEAB73}"/>
              </a:ext>
            </a:extLst>
          </p:cNvPr>
          <p:cNvSpPr txBox="1"/>
          <p:nvPr/>
        </p:nvSpPr>
        <p:spPr>
          <a:xfrm>
            <a:off x="614306" y="5559204"/>
            <a:ext cx="11241214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Изначально Вышестоящий Отец Советом в специализации подразделения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5E90407-508B-4F78-90D8-63C76E908688}"/>
              </a:ext>
            </a:extLst>
          </p:cNvPr>
          <p:cNvSpPr txBox="1"/>
          <p:nvPr/>
        </p:nvSpPr>
        <p:spPr>
          <a:xfrm>
            <a:off x="361306" y="909800"/>
            <a:ext cx="11739940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200" b="1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Должностно Полномочный служит Синтезом ИВО, разрабатывая базово 4 Линии Синтеза</a:t>
            </a:r>
            <a:endParaRPr lang="ru-RU" sz="2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601245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8E4795A7-EC88-427D-9A37-A26B7C85351E}"/>
              </a:ext>
            </a:extLst>
          </p:cNvPr>
          <p:cNvSpPr txBox="1"/>
          <p:nvPr/>
        </p:nvSpPr>
        <p:spPr>
          <a:xfrm>
            <a:off x="183399" y="44799"/>
            <a:ext cx="120086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Домашнее задание (5/5)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E87B579-16BE-4E73-9315-2C01339978AF}"/>
              </a:ext>
            </a:extLst>
          </p:cNvPr>
          <p:cNvSpPr txBox="1"/>
          <p:nvPr/>
        </p:nvSpPr>
        <p:spPr>
          <a:xfrm>
            <a:off x="778418" y="1041341"/>
            <a:ext cx="10635164" cy="27084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3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пределить и возжечь свою субъектность Должностно Полномочного</a:t>
            </a:r>
            <a:b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3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пределить 4 линии Синтеза по Должности, согласовать с ИВАС Их разработку и приступить к ней</a:t>
            </a:r>
            <a:endParaRPr lang="ru-RU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8" name="Graphic 4">
            <a:extLst>
              <a:ext uri="{FF2B5EF4-FFF2-40B4-BE49-F238E27FC236}">
                <a16:creationId xmlns:a16="http://schemas.microsoft.com/office/drawing/2014/main" id="{1A9FB462-5D77-4D83-B099-A4834923B5E5}"/>
              </a:ext>
            </a:extLst>
          </p:cNvPr>
          <p:cNvGrpSpPr/>
          <p:nvPr/>
        </p:nvGrpSpPr>
        <p:grpSpPr>
          <a:xfrm>
            <a:off x="198610" y="1150190"/>
            <a:ext cx="432000" cy="432000"/>
            <a:chOff x="2998797" y="2855717"/>
            <a:chExt cx="362309" cy="361971"/>
          </a:xfrm>
          <a:solidFill>
            <a:srgbClr val="002060"/>
          </a:solidFill>
        </p:grpSpPr>
        <p:sp>
          <p:nvSpPr>
            <p:cNvPr id="9" name="Graphic 4">
              <a:extLst>
                <a:ext uri="{FF2B5EF4-FFF2-40B4-BE49-F238E27FC236}">
                  <a16:creationId xmlns:a16="http://schemas.microsoft.com/office/drawing/2014/main" id="{F1986A45-A7CB-47DC-B104-104AF073E2AE}"/>
                </a:ext>
              </a:extLst>
            </p:cNvPr>
            <p:cNvSpPr/>
            <p:nvPr/>
          </p:nvSpPr>
          <p:spPr>
            <a:xfrm>
              <a:off x="3093368" y="2968075"/>
              <a:ext cx="136744" cy="136617"/>
            </a:xfrm>
            <a:custGeom>
              <a:avLst/>
              <a:gdLst>
                <a:gd name="connsiteX0" fmla="*/ 69011 w 136744"/>
                <a:gd name="connsiteY0" fmla="*/ 112358 h 136617"/>
                <a:gd name="connsiteX1" fmla="*/ 69011 w 136744"/>
                <a:gd name="connsiteY1" fmla="*/ 112358 h 136617"/>
                <a:gd name="connsiteX2" fmla="*/ 67733 w 136744"/>
                <a:gd name="connsiteY2" fmla="*/ 112997 h 136617"/>
                <a:gd name="connsiteX3" fmla="*/ 67094 w 136744"/>
                <a:gd name="connsiteY3" fmla="*/ 113635 h 136617"/>
                <a:gd name="connsiteX4" fmla="*/ 65177 w 136744"/>
                <a:gd name="connsiteY4" fmla="*/ 114273 h 136617"/>
                <a:gd name="connsiteX5" fmla="*/ 65177 w 136744"/>
                <a:gd name="connsiteY5" fmla="*/ 114273 h 136617"/>
                <a:gd name="connsiteX6" fmla="*/ 62621 w 136744"/>
                <a:gd name="connsiteY6" fmla="*/ 113635 h 136617"/>
                <a:gd name="connsiteX7" fmla="*/ 61982 w 136744"/>
                <a:gd name="connsiteY7" fmla="*/ 112997 h 136617"/>
                <a:gd name="connsiteX8" fmla="*/ 60704 w 136744"/>
                <a:gd name="connsiteY8" fmla="*/ 111720 h 136617"/>
                <a:gd name="connsiteX9" fmla="*/ 60704 w 136744"/>
                <a:gd name="connsiteY9" fmla="*/ 111720 h 136617"/>
                <a:gd name="connsiteX10" fmla="*/ 24921 w 136744"/>
                <a:gd name="connsiteY10" fmla="*/ 68947 h 136617"/>
                <a:gd name="connsiteX11" fmla="*/ 25560 w 136744"/>
                <a:gd name="connsiteY11" fmla="*/ 60010 h 136617"/>
                <a:gd name="connsiteX12" fmla="*/ 34506 w 136744"/>
                <a:gd name="connsiteY12" fmla="*/ 60648 h 136617"/>
                <a:gd name="connsiteX13" fmla="*/ 34506 w 136744"/>
                <a:gd name="connsiteY13" fmla="*/ 60648 h 136617"/>
                <a:gd name="connsiteX14" fmla="*/ 65816 w 136744"/>
                <a:gd name="connsiteY14" fmla="*/ 98313 h 136617"/>
                <a:gd name="connsiteX15" fmla="*/ 136745 w 136744"/>
                <a:gd name="connsiteY15" fmla="*/ 36389 h 136617"/>
                <a:gd name="connsiteX16" fmla="*/ 136745 w 136744"/>
                <a:gd name="connsiteY16" fmla="*/ 0 h 136617"/>
                <a:gd name="connsiteX17" fmla="*/ 0 w 136744"/>
                <a:gd name="connsiteY17" fmla="*/ 0 h 136617"/>
                <a:gd name="connsiteX18" fmla="*/ 0 w 136744"/>
                <a:gd name="connsiteY18" fmla="*/ 136617 h 136617"/>
                <a:gd name="connsiteX19" fmla="*/ 136745 w 136744"/>
                <a:gd name="connsiteY19" fmla="*/ 136617 h 136617"/>
                <a:gd name="connsiteX20" fmla="*/ 136745 w 136744"/>
                <a:gd name="connsiteY20" fmla="*/ 52987 h 136617"/>
                <a:gd name="connsiteX21" fmla="*/ 69011 w 136744"/>
                <a:gd name="connsiteY21" fmla="*/ 112358 h 136617"/>
                <a:gd name="connsiteX22" fmla="*/ 69011 w 136744"/>
                <a:gd name="connsiteY22" fmla="*/ 112358 h 136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136744" h="136617">
                  <a:moveTo>
                    <a:pt x="69011" y="112358"/>
                  </a:moveTo>
                  <a:lnTo>
                    <a:pt x="69011" y="112358"/>
                  </a:lnTo>
                  <a:cubicBezTo>
                    <a:pt x="68372" y="112358"/>
                    <a:pt x="68372" y="112997"/>
                    <a:pt x="67733" y="112997"/>
                  </a:cubicBezTo>
                  <a:lnTo>
                    <a:pt x="67094" y="113635"/>
                  </a:lnTo>
                  <a:cubicBezTo>
                    <a:pt x="66455" y="113635"/>
                    <a:pt x="65816" y="114273"/>
                    <a:pt x="65177" y="114273"/>
                  </a:cubicBezTo>
                  <a:lnTo>
                    <a:pt x="65177" y="114273"/>
                  </a:lnTo>
                  <a:cubicBezTo>
                    <a:pt x="64538" y="114273"/>
                    <a:pt x="63260" y="114273"/>
                    <a:pt x="62621" y="113635"/>
                  </a:cubicBezTo>
                  <a:cubicBezTo>
                    <a:pt x="62621" y="113635"/>
                    <a:pt x="61982" y="112997"/>
                    <a:pt x="61982" y="112997"/>
                  </a:cubicBezTo>
                  <a:cubicBezTo>
                    <a:pt x="61343" y="112997"/>
                    <a:pt x="60704" y="112358"/>
                    <a:pt x="60704" y="111720"/>
                  </a:cubicBezTo>
                  <a:lnTo>
                    <a:pt x="60704" y="111720"/>
                  </a:lnTo>
                  <a:lnTo>
                    <a:pt x="24921" y="68947"/>
                  </a:lnTo>
                  <a:cubicBezTo>
                    <a:pt x="22365" y="66394"/>
                    <a:pt x="23004" y="61925"/>
                    <a:pt x="25560" y="60010"/>
                  </a:cubicBezTo>
                  <a:cubicBezTo>
                    <a:pt x="28116" y="58094"/>
                    <a:pt x="32589" y="58094"/>
                    <a:pt x="34506" y="60648"/>
                  </a:cubicBezTo>
                  <a:lnTo>
                    <a:pt x="34506" y="60648"/>
                  </a:lnTo>
                  <a:lnTo>
                    <a:pt x="65816" y="98313"/>
                  </a:lnTo>
                  <a:lnTo>
                    <a:pt x="136745" y="36389"/>
                  </a:lnTo>
                  <a:lnTo>
                    <a:pt x="136745" y="0"/>
                  </a:lnTo>
                  <a:lnTo>
                    <a:pt x="0" y="0"/>
                  </a:lnTo>
                  <a:lnTo>
                    <a:pt x="0" y="136617"/>
                  </a:lnTo>
                  <a:lnTo>
                    <a:pt x="136745" y="136617"/>
                  </a:lnTo>
                  <a:lnTo>
                    <a:pt x="136745" y="52987"/>
                  </a:lnTo>
                  <a:lnTo>
                    <a:pt x="69011" y="112358"/>
                  </a:lnTo>
                  <a:lnTo>
                    <a:pt x="69011" y="112358"/>
                  </a:lnTo>
                  <a:close/>
                </a:path>
              </a:pathLst>
            </a:custGeom>
            <a:grpFill/>
            <a:ln w="639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0" name="Graphic 4">
              <a:extLst>
                <a:ext uri="{FF2B5EF4-FFF2-40B4-BE49-F238E27FC236}">
                  <a16:creationId xmlns:a16="http://schemas.microsoft.com/office/drawing/2014/main" id="{FF5D1DA8-ABF9-4691-82E2-0E707B18910C}"/>
                </a:ext>
              </a:extLst>
            </p:cNvPr>
            <p:cNvSpPr/>
            <p:nvPr/>
          </p:nvSpPr>
          <p:spPr>
            <a:xfrm>
              <a:off x="2998797" y="2855717"/>
              <a:ext cx="362309" cy="361971"/>
            </a:xfrm>
            <a:custGeom>
              <a:avLst/>
              <a:gdLst>
                <a:gd name="connsiteX0" fmla="*/ 180835 w 362309"/>
                <a:gd name="connsiteY0" fmla="*/ 0 h 361971"/>
                <a:gd name="connsiteX1" fmla="*/ 0 w 362309"/>
                <a:gd name="connsiteY1" fmla="*/ 181305 h 361971"/>
                <a:gd name="connsiteX2" fmla="*/ 181474 w 362309"/>
                <a:gd name="connsiteY2" fmla="*/ 361972 h 361971"/>
                <a:gd name="connsiteX3" fmla="*/ 362310 w 362309"/>
                <a:gd name="connsiteY3" fmla="*/ 180667 h 361971"/>
                <a:gd name="connsiteX4" fmla="*/ 180835 w 362309"/>
                <a:gd name="connsiteY4" fmla="*/ 0 h 361971"/>
                <a:gd name="connsiteX5" fmla="*/ 180835 w 362309"/>
                <a:gd name="connsiteY5" fmla="*/ 0 h 361971"/>
                <a:gd name="connsiteX6" fmla="*/ 277962 w 362309"/>
                <a:gd name="connsiteY6" fmla="*/ 125126 h 361971"/>
                <a:gd name="connsiteX7" fmla="*/ 244735 w 362309"/>
                <a:gd name="connsiteY7" fmla="*/ 154492 h 361971"/>
                <a:gd name="connsiteX8" fmla="*/ 244735 w 362309"/>
                <a:gd name="connsiteY8" fmla="*/ 255998 h 361971"/>
                <a:gd name="connsiteX9" fmla="*/ 238345 w 362309"/>
                <a:gd name="connsiteY9" fmla="*/ 262382 h 361971"/>
                <a:gd name="connsiteX10" fmla="*/ 88820 w 362309"/>
                <a:gd name="connsiteY10" fmla="*/ 262382 h 361971"/>
                <a:gd name="connsiteX11" fmla="*/ 82430 w 362309"/>
                <a:gd name="connsiteY11" fmla="*/ 255998 h 361971"/>
                <a:gd name="connsiteX12" fmla="*/ 82430 w 362309"/>
                <a:gd name="connsiteY12" fmla="*/ 106612 h 361971"/>
                <a:gd name="connsiteX13" fmla="*/ 88820 w 362309"/>
                <a:gd name="connsiteY13" fmla="*/ 100228 h 361971"/>
                <a:gd name="connsiteX14" fmla="*/ 238345 w 362309"/>
                <a:gd name="connsiteY14" fmla="*/ 100228 h 361971"/>
                <a:gd name="connsiteX15" fmla="*/ 244735 w 362309"/>
                <a:gd name="connsiteY15" fmla="*/ 106612 h 361971"/>
                <a:gd name="connsiteX16" fmla="*/ 244735 w 362309"/>
                <a:gd name="connsiteY16" fmla="*/ 137894 h 361971"/>
                <a:gd name="connsiteX17" fmla="*/ 269655 w 362309"/>
                <a:gd name="connsiteY17" fmla="*/ 116188 h 361971"/>
                <a:gd name="connsiteX18" fmla="*/ 278602 w 362309"/>
                <a:gd name="connsiteY18" fmla="*/ 116827 h 361971"/>
                <a:gd name="connsiteX19" fmla="*/ 277962 w 362309"/>
                <a:gd name="connsiteY19" fmla="*/ 125126 h 361971"/>
                <a:gd name="connsiteX20" fmla="*/ 277962 w 362309"/>
                <a:gd name="connsiteY20" fmla="*/ 125126 h 3619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362309" h="361971">
                  <a:moveTo>
                    <a:pt x="180835" y="0"/>
                  </a:moveTo>
                  <a:cubicBezTo>
                    <a:pt x="80513" y="0"/>
                    <a:pt x="0" y="81076"/>
                    <a:pt x="0" y="181305"/>
                  </a:cubicBezTo>
                  <a:cubicBezTo>
                    <a:pt x="0" y="281533"/>
                    <a:pt x="81152" y="361972"/>
                    <a:pt x="181474" y="361972"/>
                  </a:cubicBezTo>
                  <a:cubicBezTo>
                    <a:pt x="281157" y="361972"/>
                    <a:pt x="362310" y="280895"/>
                    <a:pt x="362310" y="180667"/>
                  </a:cubicBezTo>
                  <a:cubicBezTo>
                    <a:pt x="362310" y="80438"/>
                    <a:pt x="281157" y="0"/>
                    <a:pt x="180835" y="0"/>
                  </a:cubicBezTo>
                  <a:cubicBezTo>
                    <a:pt x="180835" y="0"/>
                    <a:pt x="180835" y="0"/>
                    <a:pt x="180835" y="0"/>
                  </a:cubicBezTo>
                  <a:close/>
                  <a:moveTo>
                    <a:pt x="277962" y="125126"/>
                  </a:moveTo>
                  <a:lnTo>
                    <a:pt x="244735" y="154492"/>
                  </a:lnTo>
                  <a:lnTo>
                    <a:pt x="244735" y="255998"/>
                  </a:lnTo>
                  <a:cubicBezTo>
                    <a:pt x="244735" y="259828"/>
                    <a:pt x="242179" y="262382"/>
                    <a:pt x="238345" y="262382"/>
                  </a:cubicBezTo>
                  <a:lnTo>
                    <a:pt x="88820" y="262382"/>
                  </a:lnTo>
                  <a:cubicBezTo>
                    <a:pt x="84986" y="262382"/>
                    <a:pt x="82430" y="259828"/>
                    <a:pt x="82430" y="255998"/>
                  </a:cubicBezTo>
                  <a:lnTo>
                    <a:pt x="82430" y="106612"/>
                  </a:lnTo>
                  <a:cubicBezTo>
                    <a:pt x="82430" y="102782"/>
                    <a:pt x="84986" y="100228"/>
                    <a:pt x="88820" y="100228"/>
                  </a:cubicBezTo>
                  <a:lnTo>
                    <a:pt x="238345" y="100228"/>
                  </a:lnTo>
                  <a:cubicBezTo>
                    <a:pt x="242179" y="100228"/>
                    <a:pt x="244735" y="102782"/>
                    <a:pt x="244735" y="106612"/>
                  </a:cubicBezTo>
                  <a:lnTo>
                    <a:pt x="244735" y="137894"/>
                  </a:lnTo>
                  <a:lnTo>
                    <a:pt x="269655" y="116188"/>
                  </a:lnTo>
                  <a:cubicBezTo>
                    <a:pt x="272211" y="113635"/>
                    <a:pt x="276045" y="114273"/>
                    <a:pt x="278602" y="116827"/>
                  </a:cubicBezTo>
                  <a:cubicBezTo>
                    <a:pt x="280518" y="118104"/>
                    <a:pt x="280518" y="122572"/>
                    <a:pt x="277962" y="125126"/>
                  </a:cubicBezTo>
                  <a:cubicBezTo>
                    <a:pt x="277962" y="125126"/>
                    <a:pt x="277962" y="125126"/>
                    <a:pt x="277962" y="125126"/>
                  </a:cubicBezTo>
                  <a:close/>
                </a:path>
              </a:pathLst>
            </a:custGeom>
            <a:grpFill/>
            <a:ln w="639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pSp>
        <p:nvGrpSpPr>
          <p:cNvPr id="14" name="Graphic 4">
            <a:extLst>
              <a:ext uri="{FF2B5EF4-FFF2-40B4-BE49-F238E27FC236}">
                <a16:creationId xmlns:a16="http://schemas.microsoft.com/office/drawing/2014/main" id="{3F60AA6C-699C-4DA4-9A79-5E1D5D87BDA3}"/>
              </a:ext>
            </a:extLst>
          </p:cNvPr>
          <p:cNvGrpSpPr/>
          <p:nvPr/>
        </p:nvGrpSpPr>
        <p:grpSpPr>
          <a:xfrm>
            <a:off x="198610" y="2765325"/>
            <a:ext cx="432000" cy="432000"/>
            <a:chOff x="2998797" y="2855717"/>
            <a:chExt cx="362309" cy="361971"/>
          </a:xfrm>
          <a:solidFill>
            <a:srgbClr val="002060"/>
          </a:solidFill>
        </p:grpSpPr>
        <p:sp>
          <p:nvSpPr>
            <p:cNvPr id="15" name="Graphic 4">
              <a:extLst>
                <a:ext uri="{FF2B5EF4-FFF2-40B4-BE49-F238E27FC236}">
                  <a16:creationId xmlns:a16="http://schemas.microsoft.com/office/drawing/2014/main" id="{901ED9D4-C0EF-4EA9-9B45-74FE2540DD96}"/>
                </a:ext>
              </a:extLst>
            </p:cNvPr>
            <p:cNvSpPr/>
            <p:nvPr/>
          </p:nvSpPr>
          <p:spPr>
            <a:xfrm>
              <a:off x="3093368" y="2968075"/>
              <a:ext cx="136744" cy="136617"/>
            </a:xfrm>
            <a:custGeom>
              <a:avLst/>
              <a:gdLst>
                <a:gd name="connsiteX0" fmla="*/ 69011 w 136744"/>
                <a:gd name="connsiteY0" fmla="*/ 112358 h 136617"/>
                <a:gd name="connsiteX1" fmla="*/ 69011 w 136744"/>
                <a:gd name="connsiteY1" fmla="*/ 112358 h 136617"/>
                <a:gd name="connsiteX2" fmla="*/ 67733 w 136744"/>
                <a:gd name="connsiteY2" fmla="*/ 112997 h 136617"/>
                <a:gd name="connsiteX3" fmla="*/ 67094 w 136744"/>
                <a:gd name="connsiteY3" fmla="*/ 113635 h 136617"/>
                <a:gd name="connsiteX4" fmla="*/ 65177 w 136744"/>
                <a:gd name="connsiteY4" fmla="*/ 114273 h 136617"/>
                <a:gd name="connsiteX5" fmla="*/ 65177 w 136744"/>
                <a:gd name="connsiteY5" fmla="*/ 114273 h 136617"/>
                <a:gd name="connsiteX6" fmla="*/ 62621 w 136744"/>
                <a:gd name="connsiteY6" fmla="*/ 113635 h 136617"/>
                <a:gd name="connsiteX7" fmla="*/ 61982 w 136744"/>
                <a:gd name="connsiteY7" fmla="*/ 112997 h 136617"/>
                <a:gd name="connsiteX8" fmla="*/ 60704 w 136744"/>
                <a:gd name="connsiteY8" fmla="*/ 111720 h 136617"/>
                <a:gd name="connsiteX9" fmla="*/ 60704 w 136744"/>
                <a:gd name="connsiteY9" fmla="*/ 111720 h 136617"/>
                <a:gd name="connsiteX10" fmla="*/ 24921 w 136744"/>
                <a:gd name="connsiteY10" fmla="*/ 68947 h 136617"/>
                <a:gd name="connsiteX11" fmla="*/ 25560 w 136744"/>
                <a:gd name="connsiteY11" fmla="*/ 60010 h 136617"/>
                <a:gd name="connsiteX12" fmla="*/ 34506 w 136744"/>
                <a:gd name="connsiteY12" fmla="*/ 60648 h 136617"/>
                <a:gd name="connsiteX13" fmla="*/ 34506 w 136744"/>
                <a:gd name="connsiteY13" fmla="*/ 60648 h 136617"/>
                <a:gd name="connsiteX14" fmla="*/ 65816 w 136744"/>
                <a:gd name="connsiteY14" fmla="*/ 98313 h 136617"/>
                <a:gd name="connsiteX15" fmla="*/ 136745 w 136744"/>
                <a:gd name="connsiteY15" fmla="*/ 36389 h 136617"/>
                <a:gd name="connsiteX16" fmla="*/ 136745 w 136744"/>
                <a:gd name="connsiteY16" fmla="*/ 0 h 136617"/>
                <a:gd name="connsiteX17" fmla="*/ 0 w 136744"/>
                <a:gd name="connsiteY17" fmla="*/ 0 h 136617"/>
                <a:gd name="connsiteX18" fmla="*/ 0 w 136744"/>
                <a:gd name="connsiteY18" fmla="*/ 136617 h 136617"/>
                <a:gd name="connsiteX19" fmla="*/ 136745 w 136744"/>
                <a:gd name="connsiteY19" fmla="*/ 136617 h 136617"/>
                <a:gd name="connsiteX20" fmla="*/ 136745 w 136744"/>
                <a:gd name="connsiteY20" fmla="*/ 52987 h 136617"/>
                <a:gd name="connsiteX21" fmla="*/ 69011 w 136744"/>
                <a:gd name="connsiteY21" fmla="*/ 112358 h 136617"/>
                <a:gd name="connsiteX22" fmla="*/ 69011 w 136744"/>
                <a:gd name="connsiteY22" fmla="*/ 112358 h 136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136744" h="136617">
                  <a:moveTo>
                    <a:pt x="69011" y="112358"/>
                  </a:moveTo>
                  <a:lnTo>
                    <a:pt x="69011" y="112358"/>
                  </a:lnTo>
                  <a:cubicBezTo>
                    <a:pt x="68372" y="112358"/>
                    <a:pt x="68372" y="112997"/>
                    <a:pt x="67733" y="112997"/>
                  </a:cubicBezTo>
                  <a:lnTo>
                    <a:pt x="67094" y="113635"/>
                  </a:lnTo>
                  <a:cubicBezTo>
                    <a:pt x="66455" y="113635"/>
                    <a:pt x="65816" y="114273"/>
                    <a:pt x="65177" y="114273"/>
                  </a:cubicBezTo>
                  <a:lnTo>
                    <a:pt x="65177" y="114273"/>
                  </a:lnTo>
                  <a:cubicBezTo>
                    <a:pt x="64538" y="114273"/>
                    <a:pt x="63260" y="114273"/>
                    <a:pt x="62621" y="113635"/>
                  </a:cubicBezTo>
                  <a:cubicBezTo>
                    <a:pt x="62621" y="113635"/>
                    <a:pt x="61982" y="112997"/>
                    <a:pt x="61982" y="112997"/>
                  </a:cubicBezTo>
                  <a:cubicBezTo>
                    <a:pt x="61343" y="112997"/>
                    <a:pt x="60704" y="112358"/>
                    <a:pt x="60704" y="111720"/>
                  </a:cubicBezTo>
                  <a:lnTo>
                    <a:pt x="60704" y="111720"/>
                  </a:lnTo>
                  <a:lnTo>
                    <a:pt x="24921" y="68947"/>
                  </a:lnTo>
                  <a:cubicBezTo>
                    <a:pt x="22365" y="66394"/>
                    <a:pt x="23004" y="61925"/>
                    <a:pt x="25560" y="60010"/>
                  </a:cubicBezTo>
                  <a:cubicBezTo>
                    <a:pt x="28116" y="58094"/>
                    <a:pt x="32589" y="58094"/>
                    <a:pt x="34506" y="60648"/>
                  </a:cubicBezTo>
                  <a:lnTo>
                    <a:pt x="34506" y="60648"/>
                  </a:lnTo>
                  <a:lnTo>
                    <a:pt x="65816" y="98313"/>
                  </a:lnTo>
                  <a:lnTo>
                    <a:pt x="136745" y="36389"/>
                  </a:lnTo>
                  <a:lnTo>
                    <a:pt x="136745" y="0"/>
                  </a:lnTo>
                  <a:lnTo>
                    <a:pt x="0" y="0"/>
                  </a:lnTo>
                  <a:lnTo>
                    <a:pt x="0" y="136617"/>
                  </a:lnTo>
                  <a:lnTo>
                    <a:pt x="136745" y="136617"/>
                  </a:lnTo>
                  <a:lnTo>
                    <a:pt x="136745" y="52987"/>
                  </a:lnTo>
                  <a:lnTo>
                    <a:pt x="69011" y="112358"/>
                  </a:lnTo>
                  <a:lnTo>
                    <a:pt x="69011" y="112358"/>
                  </a:lnTo>
                  <a:close/>
                </a:path>
              </a:pathLst>
            </a:custGeom>
            <a:grpFill/>
            <a:ln w="639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6" name="Graphic 4">
              <a:extLst>
                <a:ext uri="{FF2B5EF4-FFF2-40B4-BE49-F238E27FC236}">
                  <a16:creationId xmlns:a16="http://schemas.microsoft.com/office/drawing/2014/main" id="{A58F291B-56A3-42C2-8B79-A491FB1E34B8}"/>
                </a:ext>
              </a:extLst>
            </p:cNvPr>
            <p:cNvSpPr/>
            <p:nvPr/>
          </p:nvSpPr>
          <p:spPr>
            <a:xfrm>
              <a:off x="2998797" y="2855717"/>
              <a:ext cx="362309" cy="361971"/>
            </a:xfrm>
            <a:custGeom>
              <a:avLst/>
              <a:gdLst>
                <a:gd name="connsiteX0" fmla="*/ 180835 w 362309"/>
                <a:gd name="connsiteY0" fmla="*/ 0 h 361971"/>
                <a:gd name="connsiteX1" fmla="*/ 0 w 362309"/>
                <a:gd name="connsiteY1" fmla="*/ 181305 h 361971"/>
                <a:gd name="connsiteX2" fmla="*/ 181474 w 362309"/>
                <a:gd name="connsiteY2" fmla="*/ 361972 h 361971"/>
                <a:gd name="connsiteX3" fmla="*/ 362310 w 362309"/>
                <a:gd name="connsiteY3" fmla="*/ 180667 h 361971"/>
                <a:gd name="connsiteX4" fmla="*/ 180835 w 362309"/>
                <a:gd name="connsiteY4" fmla="*/ 0 h 361971"/>
                <a:gd name="connsiteX5" fmla="*/ 180835 w 362309"/>
                <a:gd name="connsiteY5" fmla="*/ 0 h 361971"/>
                <a:gd name="connsiteX6" fmla="*/ 277962 w 362309"/>
                <a:gd name="connsiteY6" fmla="*/ 125126 h 361971"/>
                <a:gd name="connsiteX7" fmla="*/ 244735 w 362309"/>
                <a:gd name="connsiteY7" fmla="*/ 154492 h 361971"/>
                <a:gd name="connsiteX8" fmla="*/ 244735 w 362309"/>
                <a:gd name="connsiteY8" fmla="*/ 255998 h 361971"/>
                <a:gd name="connsiteX9" fmla="*/ 238345 w 362309"/>
                <a:gd name="connsiteY9" fmla="*/ 262382 h 361971"/>
                <a:gd name="connsiteX10" fmla="*/ 88820 w 362309"/>
                <a:gd name="connsiteY10" fmla="*/ 262382 h 361971"/>
                <a:gd name="connsiteX11" fmla="*/ 82430 w 362309"/>
                <a:gd name="connsiteY11" fmla="*/ 255998 h 361971"/>
                <a:gd name="connsiteX12" fmla="*/ 82430 w 362309"/>
                <a:gd name="connsiteY12" fmla="*/ 106612 h 361971"/>
                <a:gd name="connsiteX13" fmla="*/ 88820 w 362309"/>
                <a:gd name="connsiteY13" fmla="*/ 100228 h 361971"/>
                <a:gd name="connsiteX14" fmla="*/ 238345 w 362309"/>
                <a:gd name="connsiteY14" fmla="*/ 100228 h 361971"/>
                <a:gd name="connsiteX15" fmla="*/ 244735 w 362309"/>
                <a:gd name="connsiteY15" fmla="*/ 106612 h 361971"/>
                <a:gd name="connsiteX16" fmla="*/ 244735 w 362309"/>
                <a:gd name="connsiteY16" fmla="*/ 137894 h 361971"/>
                <a:gd name="connsiteX17" fmla="*/ 269655 w 362309"/>
                <a:gd name="connsiteY17" fmla="*/ 116188 h 361971"/>
                <a:gd name="connsiteX18" fmla="*/ 278602 w 362309"/>
                <a:gd name="connsiteY18" fmla="*/ 116827 h 361971"/>
                <a:gd name="connsiteX19" fmla="*/ 277962 w 362309"/>
                <a:gd name="connsiteY19" fmla="*/ 125126 h 361971"/>
                <a:gd name="connsiteX20" fmla="*/ 277962 w 362309"/>
                <a:gd name="connsiteY20" fmla="*/ 125126 h 3619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362309" h="361971">
                  <a:moveTo>
                    <a:pt x="180835" y="0"/>
                  </a:moveTo>
                  <a:cubicBezTo>
                    <a:pt x="80513" y="0"/>
                    <a:pt x="0" y="81076"/>
                    <a:pt x="0" y="181305"/>
                  </a:cubicBezTo>
                  <a:cubicBezTo>
                    <a:pt x="0" y="281533"/>
                    <a:pt x="81152" y="361972"/>
                    <a:pt x="181474" y="361972"/>
                  </a:cubicBezTo>
                  <a:cubicBezTo>
                    <a:pt x="281157" y="361972"/>
                    <a:pt x="362310" y="280895"/>
                    <a:pt x="362310" y="180667"/>
                  </a:cubicBezTo>
                  <a:cubicBezTo>
                    <a:pt x="362310" y="80438"/>
                    <a:pt x="281157" y="0"/>
                    <a:pt x="180835" y="0"/>
                  </a:cubicBezTo>
                  <a:cubicBezTo>
                    <a:pt x="180835" y="0"/>
                    <a:pt x="180835" y="0"/>
                    <a:pt x="180835" y="0"/>
                  </a:cubicBezTo>
                  <a:close/>
                  <a:moveTo>
                    <a:pt x="277962" y="125126"/>
                  </a:moveTo>
                  <a:lnTo>
                    <a:pt x="244735" y="154492"/>
                  </a:lnTo>
                  <a:lnTo>
                    <a:pt x="244735" y="255998"/>
                  </a:lnTo>
                  <a:cubicBezTo>
                    <a:pt x="244735" y="259828"/>
                    <a:pt x="242179" y="262382"/>
                    <a:pt x="238345" y="262382"/>
                  </a:cubicBezTo>
                  <a:lnTo>
                    <a:pt x="88820" y="262382"/>
                  </a:lnTo>
                  <a:cubicBezTo>
                    <a:pt x="84986" y="262382"/>
                    <a:pt x="82430" y="259828"/>
                    <a:pt x="82430" y="255998"/>
                  </a:cubicBezTo>
                  <a:lnTo>
                    <a:pt x="82430" y="106612"/>
                  </a:lnTo>
                  <a:cubicBezTo>
                    <a:pt x="82430" y="102782"/>
                    <a:pt x="84986" y="100228"/>
                    <a:pt x="88820" y="100228"/>
                  </a:cubicBezTo>
                  <a:lnTo>
                    <a:pt x="238345" y="100228"/>
                  </a:lnTo>
                  <a:cubicBezTo>
                    <a:pt x="242179" y="100228"/>
                    <a:pt x="244735" y="102782"/>
                    <a:pt x="244735" y="106612"/>
                  </a:cubicBezTo>
                  <a:lnTo>
                    <a:pt x="244735" y="137894"/>
                  </a:lnTo>
                  <a:lnTo>
                    <a:pt x="269655" y="116188"/>
                  </a:lnTo>
                  <a:cubicBezTo>
                    <a:pt x="272211" y="113635"/>
                    <a:pt x="276045" y="114273"/>
                    <a:pt x="278602" y="116827"/>
                  </a:cubicBezTo>
                  <a:cubicBezTo>
                    <a:pt x="280518" y="118104"/>
                    <a:pt x="280518" y="122572"/>
                    <a:pt x="277962" y="125126"/>
                  </a:cubicBezTo>
                  <a:cubicBezTo>
                    <a:pt x="277962" y="125126"/>
                    <a:pt x="277962" y="125126"/>
                    <a:pt x="277962" y="125126"/>
                  </a:cubicBezTo>
                  <a:close/>
                </a:path>
              </a:pathLst>
            </a:custGeom>
            <a:grpFill/>
            <a:ln w="639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2521256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8E4795A7-EC88-427D-9A37-A26B7C85351E}"/>
              </a:ext>
            </a:extLst>
          </p:cNvPr>
          <p:cNvSpPr txBox="1"/>
          <p:nvPr/>
        </p:nvSpPr>
        <p:spPr>
          <a:xfrm>
            <a:off x="183399" y="44799"/>
            <a:ext cx="120086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Части ответственности Должностно Полномочного ИВО </a:t>
            </a:r>
            <a:r>
              <a:rPr lang="ru-RU" sz="2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(1/2)</a:t>
            </a:r>
          </a:p>
        </p:txBody>
      </p:sp>
      <p:graphicFrame>
        <p:nvGraphicFramePr>
          <p:cNvPr id="2" name="Таблица 43">
            <a:extLst>
              <a:ext uri="{FF2B5EF4-FFF2-40B4-BE49-F238E27FC236}">
                <a16:creationId xmlns:a16="http://schemas.microsoft.com/office/drawing/2014/main" id="{06976B6B-0FDA-41A1-875A-275A1B4D745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0583544"/>
              </p:ext>
            </p:extLst>
          </p:nvPr>
        </p:nvGraphicFramePr>
        <p:xfrm>
          <a:off x="234594" y="816067"/>
          <a:ext cx="11722812" cy="56275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30703">
                  <a:extLst>
                    <a:ext uri="{9D8B030D-6E8A-4147-A177-3AD203B41FA5}">
                      <a16:colId xmlns:a16="http://schemas.microsoft.com/office/drawing/2014/main" val="3599455343"/>
                    </a:ext>
                  </a:extLst>
                </a:gridCol>
                <a:gridCol w="2930703">
                  <a:extLst>
                    <a:ext uri="{9D8B030D-6E8A-4147-A177-3AD203B41FA5}">
                      <a16:colId xmlns:a16="http://schemas.microsoft.com/office/drawing/2014/main" val="1925981755"/>
                    </a:ext>
                  </a:extLst>
                </a:gridCol>
                <a:gridCol w="2930703">
                  <a:extLst>
                    <a:ext uri="{9D8B030D-6E8A-4147-A177-3AD203B41FA5}">
                      <a16:colId xmlns:a16="http://schemas.microsoft.com/office/drawing/2014/main" val="1240711732"/>
                    </a:ext>
                  </a:extLst>
                </a:gridCol>
                <a:gridCol w="2930703">
                  <a:extLst>
                    <a:ext uri="{9D8B030D-6E8A-4147-A177-3AD203B41FA5}">
                      <a16:colId xmlns:a16="http://schemas.microsoft.com/office/drawing/2014/main" val="2900830269"/>
                    </a:ext>
                  </a:extLst>
                </a:gridCol>
              </a:tblGrid>
              <a:tr h="1860955">
                <a:tc>
                  <a:txBody>
                    <a:bodyPr/>
                    <a:lstStyle/>
                    <a:p>
                      <a:pPr algn="ctr"/>
                      <a:r>
                        <a:rPr lang="ru-RU" sz="2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Часть по Должностным Полномочиям 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Часть ИВ Аватара Синтеза Кут Хуми – Главы ИВДИВО, ведущего всего подразделения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Часть ИВ Аватара Синтеза, ведущего подразделение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Вторая</a:t>
                      </a:r>
                      <a:r>
                        <a:rPr lang="ru-RU" sz="2200" dirty="0">
                          <a:solidFill>
                            <a:srgbClr val="00206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200" dirty="0">
                          <a:solidFill>
                            <a:schemeClr val="accent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Часть ИВ Аватара Синтеза по Должностным Полномочиям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9418229"/>
                  </a:ext>
                </a:extLst>
              </a:tr>
              <a:tr h="931947">
                <a:tc gridSpan="4">
                  <a:txBody>
                    <a:bodyPr/>
                    <a:lstStyle/>
                    <a:p>
                      <a:r>
                        <a:rPr lang="ru-RU" sz="18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Пример для Должностно Полномочного </a:t>
                      </a:r>
                      <a:r>
                        <a:rPr lang="ru-RU" sz="1800" i="1" u="sng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ИВДИВО Москвы </a:t>
                      </a:r>
                      <a:r>
                        <a:rPr lang="ru-RU" sz="1800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должности:</a:t>
                      </a:r>
                    </a:p>
                    <a:p>
                      <a:r>
                        <a:rPr lang="ru-RU" sz="1800" i="1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318. Владыка ИВО Дома Высшего Аттестационного Совета Изначально Вышестоящего Отца ИВАС Владимира, Учитель Синтеза тела совершенной высшей мудрости Изначально Вышестоящего Отца ИВАС Кут Хуми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sz="22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sz="2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sz="2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8729722"/>
                  </a:ext>
                </a:extLst>
              </a:tr>
              <a:tr h="1447753">
                <a:tc>
                  <a:txBody>
                    <a:bodyPr/>
                    <a:lstStyle/>
                    <a:p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Тело совершенной высшей мудрости Изначально Вышестоящего Отца (1470 Часть)</a:t>
                      </a:r>
                    </a:p>
                    <a:p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 startAt="1536"/>
                      </a:pP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ИВДИВО отца-человек-субъекта Изначально Вышестоящего Отца</a:t>
                      </a:r>
                    </a:p>
                    <a:p>
                      <a:pPr marL="0" indent="0">
                        <a:buNone/>
                      </a:pP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indent="-342900">
                        <a:buAutoNum type="arabicPeriod" startAt="768"/>
                      </a:pP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Тело метакосмического синтеза Изначально Вышестоящего Отца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 startAt="1536"/>
                      </a:pP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ИВДИВО отца-человек-субъекта Изначально Вышестоящего Отца</a:t>
                      </a:r>
                    </a:p>
                    <a:p>
                      <a:pPr marL="0" indent="0">
                        <a:buNone/>
                      </a:pP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indent="-342900">
                        <a:buAutoNum type="arabicPeriod" startAt="768"/>
                      </a:pPr>
                      <a:r>
                        <a:rPr lang="ru-RU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Тело метакосмического синтеза Изначально Вышестоящего Отца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 startAt="702"/>
                      </a:pPr>
                      <a:r>
                        <a:rPr lang="ru-RU" sz="20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Метакосмическое имическое тело Изначально Вышестоящего Отца</a:t>
                      </a:r>
                    </a:p>
                    <a:p>
                      <a:pPr marL="0" indent="0">
                        <a:buNone/>
                      </a:pPr>
                      <a:endParaRPr lang="ru-RU" sz="20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endParaRPr lang="ru-RU" sz="2000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06192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12014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8E4795A7-EC88-427D-9A37-A26B7C85351E}"/>
              </a:ext>
            </a:extLst>
          </p:cNvPr>
          <p:cNvSpPr txBox="1"/>
          <p:nvPr/>
        </p:nvSpPr>
        <p:spPr>
          <a:xfrm>
            <a:off x="183399" y="44799"/>
            <a:ext cx="120086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Части ответственности Должностно Полномочного ИВО </a:t>
            </a:r>
            <a:r>
              <a:rPr lang="ru-RU" sz="2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(2/2)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699A3CB8-34DB-4040-8387-234461878793}"/>
              </a:ext>
            </a:extLst>
          </p:cNvPr>
          <p:cNvSpPr/>
          <p:nvPr/>
        </p:nvSpPr>
        <p:spPr>
          <a:xfrm>
            <a:off x="321425" y="799311"/>
            <a:ext cx="6007445" cy="4565342"/>
          </a:xfrm>
          <a:prstGeom prst="rect">
            <a:avLst/>
          </a:prstGeom>
          <a:noFill/>
          <a:ln w="28575">
            <a:solidFill>
              <a:srgbClr val="00206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E5AEC3E-8831-4694-8169-EFAD4CD8B04E}"/>
              </a:ext>
            </a:extLst>
          </p:cNvPr>
          <p:cNvSpPr txBox="1"/>
          <p:nvPr/>
        </p:nvSpPr>
        <p:spPr>
          <a:xfrm>
            <a:off x="982021" y="798438"/>
            <a:ext cx="5346849" cy="47397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Части ИВАС Кут Хуми</a:t>
            </a:r>
          </a:p>
          <a:p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Часть по Должностным Полномочиям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(указанная в должности – например, </a:t>
            </a:r>
            <a:r>
              <a:rPr lang="ru-RU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Ипостась Синтеза </a:t>
            </a:r>
            <a:r>
              <a:rPr lang="ru-RU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тела архетипической красоты </a:t>
            </a:r>
            <a:r>
              <a:rPr lang="ru-RU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ИВО ИВАС Кут Хуми 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или </a:t>
            </a:r>
            <a:r>
              <a:rPr lang="ru-RU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Учитель Синтеза </a:t>
            </a:r>
            <a:r>
              <a:rPr lang="ru-RU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совершенного высшего матического тела </a:t>
            </a:r>
            <a:r>
              <a:rPr lang="ru-RU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ИВО ИВАС Кут Хуми) 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 в разработке с ИВАС КХ и ИВАС по Должностным Полномочиям</a:t>
            </a:r>
            <a:endParaRPr lang="ru-RU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Метакосмическая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Часть ИВАС КХ*</a:t>
            </a:r>
          </a:p>
          <a:p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Космическая ИВАС КХ*</a:t>
            </a:r>
          </a:p>
          <a:p>
            <a:pPr algn="ctr"/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1" name="Graphic 4">
            <a:extLst>
              <a:ext uri="{FF2B5EF4-FFF2-40B4-BE49-F238E27FC236}">
                <a16:creationId xmlns:a16="http://schemas.microsoft.com/office/drawing/2014/main" id="{63B58490-7897-46B2-8A86-9C7D5727ED25}"/>
              </a:ext>
            </a:extLst>
          </p:cNvPr>
          <p:cNvGrpSpPr/>
          <p:nvPr/>
        </p:nvGrpSpPr>
        <p:grpSpPr>
          <a:xfrm>
            <a:off x="447928" y="1770145"/>
            <a:ext cx="432000" cy="432000"/>
            <a:chOff x="2998797" y="2855717"/>
            <a:chExt cx="362309" cy="361971"/>
          </a:xfrm>
          <a:solidFill>
            <a:srgbClr val="002060"/>
          </a:solidFill>
        </p:grpSpPr>
        <p:sp>
          <p:nvSpPr>
            <p:cNvPr id="22" name="Graphic 4">
              <a:extLst>
                <a:ext uri="{FF2B5EF4-FFF2-40B4-BE49-F238E27FC236}">
                  <a16:creationId xmlns:a16="http://schemas.microsoft.com/office/drawing/2014/main" id="{3713576B-00A1-4619-92FB-9783AEB04210}"/>
                </a:ext>
              </a:extLst>
            </p:cNvPr>
            <p:cNvSpPr/>
            <p:nvPr/>
          </p:nvSpPr>
          <p:spPr>
            <a:xfrm>
              <a:off x="3093368" y="2968075"/>
              <a:ext cx="136744" cy="136617"/>
            </a:xfrm>
            <a:custGeom>
              <a:avLst/>
              <a:gdLst>
                <a:gd name="connsiteX0" fmla="*/ 69011 w 136744"/>
                <a:gd name="connsiteY0" fmla="*/ 112358 h 136617"/>
                <a:gd name="connsiteX1" fmla="*/ 69011 w 136744"/>
                <a:gd name="connsiteY1" fmla="*/ 112358 h 136617"/>
                <a:gd name="connsiteX2" fmla="*/ 67733 w 136744"/>
                <a:gd name="connsiteY2" fmla="*/ 112997 h 136617"/>
                <a:gd name="connsiteX3" fmla="*/ 67094 w 136744"/>
                <a:gd name="connsiteY3" fmla="*/ 113635 h 136617"/>
                <a:gd name="connsiteX4" fmla="*/ 65177 w 136744"/>
                <a:gd name="connsiteY4" fmla="*/ 114273 h 136617"/>
                <a:gd name="connsiteX5" fmla="*/ 65177 w 136744"/>
                <a:gd name="connsiteY5" fmla="*/ 114273 h 136617"/>
                <a:gd name="connsiteX6" fmla="*/ 62621 w 136744"/>
                <a:gd name="connsiteY6" fmla="*/ 113635 h 136617"/>
                <a:gd name="connsiteX7" fmla="*/ 61982 w 136744"/>
                <a:gd name="connsiteY7" fmla="*/ 112997 h 136617"/>
                <a:gd name="connsiteX8" fmla="*/ 60704 w 136744"/>
                <a:gd name="connsiteY8" fmla="*/ 111720 h 136617"/>
                <a:gd name="connsiteX9" fmla="*/ 60704 w 136744"/>
                <a:gd name="connsiteY9" fmla="*/ 111720 h 136617"/>
                <a:gd name="connsiteX10" fmla="*/ 24921 w 136744"/>
                <a:gd name="connsiteY10" fmla="*/ 68947 h 136617"/>
                <a:gd name="connsiteX11" fmla="*/ 25560 w 136744"/>
                <a:gd name="connsiteY11" fmla="*/ 60010 h 136617"/>
                <a:gd name="connsiteX12" fmla="*/ 34506 w 136744"/>
                <a:gd name="connsiteY12" fmla="*/ 60648 h 136617"/>
                <a:gd name="connsiteX13" fmla="*/ 34506 w 136744"/>
                <a:gd name="connsiteY13" fmla="*/ 60648 h 136617"/>
                <a:gd name="connsiteX14" fmla="*/ 65816 w 136744"/>
                <a:gd name="connsiteY14" fmla="*/ 98313 h 136617"/>
                <a:gd name="connsiteX15" fmla="*/ 136745 w 136744"/>
                <a:gd name="connsiteY15" fmla="*/ 36389 h 136617"/>
                <a:gd name="connsiteX16" fmla="*/ 136745 w 136744"/>
                <a:gd name="connsiteY16" fmla="*/ 0 h 136617"/>
                <a:gd name="connsiteX17" fmla="*/ 0 w 136744"/>
                <a:gd name="connsiteY17" fmla="*/ 0 h 136617"/>
                <a:gd name="connsiteX18" fmla="*/ 0 w 136744"/>
                <a:gd name="connsiteY18" fmla="*/ 136617 h 136617"/>
                <a:gd name="connsiteX19" fmla="*/ 136745 w 136744"/>
                <a:gd name="connsiteY19" fmla="*/ 136617 h 136617"/>
                <a:gd name="connsiteX20" fmla="*/ 136745 w 136744"/>
                <a:gd name="connsiteY20" fmla="*/ 52987 h 136617"/>
                <a:gd name="connsiteX21" fmla="*/ 69011 w 136744"/>
                <a:gd name="connsiteY21" fmla="*/ 112358 h 136617"/>
                <a:gd name="connsiteX22" fmla="*/ 69011 w 136744"/>
                <a:gd name="connsiteY22" fmla="*/ 112358 h 136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136744" h="136617">
                  <a:moveTo>
                    <a:pt x="69011" y="112358"/>
                  </a:moveTo>
                  <a:lnTo>
                    <a:pt x="69011" y="112358"/>
                  </a:lnTo>
                  <a:cubicBezTo>
                    <a:pt x="68372" y="112358"/>
                    <a:pt x="68372" y="112997"/>
                    <a:pt x="67733" y="112997"/>
                  </a:cubicBezTo>
                  <a:lnTo>
                    <a:pt x="67094" y="113635"/>
                  </a:lnTo>
                  <a:cubicBezTo>
                    <a:pt x="66455" y="113635"/>
                    <a:pt x="65816" y="114273"/>
                    <a:pt x="65177" y="114273"/>
                  </a:cubicBezTo>
                  <a:lnTo>
                    <a:pt x="65177" y="114273"/>
                  </a:lnTo>
                  <a:cubicBezTo>
                    <a:pt x="64538" y="114273"/>
                    <a:pt x="63260" y="114273"/>
                    <a:pt x="62621" y="113635"/>
                  </a:cubicBezTo>
                  <a:cubicBezTo>
                    <a:pt x="62621" y="113635"/>
                    <a:pt x="61982" y="112997"/>
                    <a:pt x="61982" y="112997"/>
                  </a:cubicBezTo>
                  <a:cubicBezTo>
                    <a:pt x="61343" y="112997"/>
                    <a:pt x="60704" y="112358"/>
                    <a:pt x="60704" y="111720"/>
                  </a:cubicBezTo>
                  <a:lnTo>
                    <a:pt x="60704" y="111720"/>
                  </a:lnTo>
                  <a:lnTo>
                    <a:pt x="24921" y="68947"/>
                  </a:lnTo>
                  <a:cubicBezTo>
                    <a:pt x="22365" y="66394"/>
                    <a:pt x="23004" y="61925"/>
                    <a:pt x="25560" y="60010"/>
                  </a:cubicBezTo>
                  <a:cubicBezTo>
                    <a:pt x="28116" y="58094"/>
                    <a:pt x="32589" y="58094"/>
                    <a:pt x="34506" y="60648"/>
                  </a:cubicBezTo>
                  <a:lnTo>
                    <a:pt x="34506" y="60648"/>
                  </a:lnTo>
                  <a:lnTo>
                    <a:pt x="65816" y="98313"/>
                  </a:lnTo>
                  <a:lnTo>
                    <a:pt x="136745" y="36389"/>
                  </a:lnTo>
                  <a:lnTo>
                    <a:pt x="136745" y="0"/>
                  </a:lnTo>
                  <a:lnTo>
                    <a:pt x="0" y="0"/>
                  </a:lnTo>
                  <a:lnTo>
                    <a:pt x="0" y="136617"/>
                  </a:lnTo>
                  <a:lnTo>
                    <a:pt x="136745" y="136617"/>
                  </a:lnTo>
                  <a:lnTo>
                    <a:pt x="136745" y="52987"/>
                  </a:lnTo>
                  <a:lnTo>
                    <a:pt x="69011" y="112358"/>
                  </a:lnTo>
                  <a:lnTo>
                    <a:pt x="69011" y="112358"/>
                  </a:lnTo>
                  <a:close/>
                </a:path>
              </a:pathLst>
            </a:custGeom>
            <a:grpFill/>
            <a:ln w="639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3" name="Graphic 4">
              <a:extLst>
                <a:ext uri="{FF2B5EF4-FFF2-40B4-BE49-F238E27FC236}">
                  <a16:creationId xmlns:a16="http://schemas.microsoft.com/office/drawing/2014/main" id="{C9FC69D6-EF27-474A-8984-933E337B919C}"/>
                </a:ext>
              </a:extLst>
            </p:cNvPr>
            <p:cNvSpPr/>
            <p:nvPr/>
          </p:nvSpPr>
          <p:spPr>
            <a:xfrm>
              <a:off x="2998797" y="2855717"/>
              <a:ext cx="362309" cy="361971"/>
            </a:xfrm>
            <a:custGeom>
              <a:avLst/>
              <a:gdLst>
                <a:gd name="connsiteX0" fmla="*/ 180835 w 362309"/>
                <a:gd name="connsiteY0" fmla="*/ 0 h 361971"/>
                <a:gd name="connsiteX1" fmla="*/ 0 w 362309"/>
                <a:gd name="connsiteY1" fmla="*/ 181305 h 361971"/>
                <a:gd name="connsiteX2" fmla="*/ 181474 w 362309"/>
                <a:gd name="connsiteY2" fmla="*/ 361972 h 361971"/>
                <a:gd name="connsiteX3" fmla="*/ 362310 w 362309"/>
                <a:gd name="connsiteY3" fmla="*/ 180667 h 361971"/>
                <a:gd name="connsiteX4" fmla="*/ 180835 w 362309"/>
                <a:gd name="connsiteY4" fmla="*/ 0 h 361971"/>
                <a:gd name="connsiteX5" fmla="*/ 180835 w 362309"/>
                <a:gd name="connsiteY5" fmla="*/ 0 h 361971"/>
                <a:gd name="connsiteX6" fmla="*/ 277962 w 362309"/>
                <a:gd name="connsiteY6" fmla="*/ 125126 h 361971"/>
                <a:gd name="connsiteX7" fmla="*/ 244735 w 362309"/>
                <a:gd name="connsiteY7" fmla="*/ 154492 h 361971"/>
                <a:gd name="connsiteX8" fmla="*/ 244735 w 362309"/>
                <a:gd name="connsiteY8" fmla="*/ 255998 h 361971"/>
                <a:gd name="connsiteX9" fmla="*/ 238345 w 362309"/>
                <a:gd name="connsiteY9" fmla="*/ 262382 h 361971"/>
                <a:gd name="connsiteX10" fmla="*/ 88820 w 362309"/>
                <a:gd name="connsiteY10" fmla="*/ 262382 h 361971"/>
                <a:gd name="connsiteX11" fmla="*/ 82430 w 362309"/>
                <a:gd name="connsiteY11" fmla="*/ 255998 h 361971"/>
                <a:gd name="connsiteX12" fmla="*/ 82430 w 362309"/>
                <a:gd name="connsiteY12" fmla="*/ 106612 h 361971"/>
                <a:gd name="connsiteX13" fmla="*/ 88820 w 362309"/>
                <a:gd name="connsiteY13" fmla="*/ 100228 h 361971"/>
                <a:gd name="connsiteX14" fmla="*/ 238345 w 362309"/>
                <a:gd name="connsiteY14" fmla="*/ 100228 h 361971"/>
                <a:gd name="connsiteX15" fmla="*/ 244735 w 362309"/>
                <a:gd name="connsiteY15" fmla="*/ 106612 h 361971"/>
                <a:gd name="connsiteX16" fmla="*/ 244735 w 362309"/>
                <a:gd name="connsiteY16" fmla="*/ 137894 h 361971"/>
                <a:gd name="connsiteX17" fmla="*/ 269655 w 362309"/>
                <a:gd name="connsiteY17" fmla="*/ 116188 h 361971"/>
                <a:gd name="connsiteX18" fmla="*/ 278602 w 362309"/>
                <a:gd name="connsiteY18" fmla="*/ 116827 h 361971"/>
                <a:gd name="connsiteX19" fmla="*/ 277962 w 362309"/>
                <a:gd name="connsiteY19" fmla="*/ 125126 h 361971"/>
                <a:gd name="connsiteX20" fmla="*/ 277962 w 362309"/>
                <a:gd name="connsiteY20" fmla="*/ 125126 h 3619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362309" h="361971">
                  <a:moveTo>
                    <a:pt x="180835" y="0"/>
                  </a:moveTo>
                  <a:cubicBezTo>
                    <a:pt x="80513" y="0"/>
                    <a:pt x="0" y="81076"/>
                    <a:pt x="0" y="181305"/>
                  </a:cubicBezTo>
                  <a:cubicBezTo>
                    <a:pt x="0" y="281533"/>
                    <a:pt x="81152" y="361972"/>
                    <a:pt x="181474" y="361972"/>
                  </a:cubicBezTo>
                  <a:cubicBezTo>
                    <a:pt x="281157" y="361972"/>
                    <a:pt x="362310" y="280895"/>
                    <a:pt x="362310" y="180667"/>
                  </a:cubicBezTo>
                  <a:cubicBezTo>
                    <a:pt x="362310" y="80438"/>
                    <a:pt x="281157" y="0"/>
                    <a:pt x="180835" y="0"/>
                  </a:cubicBezTo>
                  <a:cubicBezTo>
                    <a:pt x="180835" y="0"/>
                    <a:pt x="180835" y="0"/>
                    <a:pt x="180835" y="0"/>
                  </a:cubicBezTo>
                  <a:close/>
                  <a:moveTo>
                    <a:pt x="277962" y="125126"/>
                  </a:moveTo>
                  <a:lnTo>
                    <a:pt x="244735" y="154492"/>
                  </a:lnTo>
                  <a:lnTo>
                    <a:pt x="244735" y="255998"/>
                  </a:lnTo>
                  <a:cubicBezTo>
                    <a:pt x="244735" y="259828"/>
                    <a:pt x="242179" y="262382"/>
                    <a:pt x="238345" y="262382"/>
                  </a:cubicBezTo>
                  <a:lnTo>
                    <a:pt x="88820" y="262382"/>
                  </a:lnTo>
                  <a:cubicBezTo>
                    <a:pt x="84986" y="262382"/>
                    <a:pt x="82430" y="259828"/>
                    <a:pt x="82430" y="255998"/>
                  </a:cubicBezTo>
                  <a:lnTo>
                    <a:pt x="82430" y="106612"/>
                  </a:lnTo>
                  <a:cubicBezTo>
                    <a:pt x="82430" y="102782"/>
                    <a:pt x="84986" y="100228"/>
                    <a:pt x="88820" y="100228"/>
                  </a:cubicBezTo>
                  <a:lnTo>
                    <a:pt x="238345" y="100228"/>
                  </a:lnTo>
                  <a:cubicBezTo>
                    <a:pt x="242179" y="100228"/>
                    <a:pt x="244735" y="102782"/>
                    <a:pt x="244735" y="106612"/>
                  </a:cubicBezTo>
                  <a:lnTo>
                    <a:pt x="244735" y="137894"/>
                  </a:lnTo>
                  <a:lnTo>
                    <a:pt x="269655" y="116188"/>
                  </a:lnTo>
                  <a:cubicBezTo>
                    <a:pt x="272211" y="113635"/>
                    <a:pt x="276045" y="114273"/>
                    <a:pt x="278602" y="116827"/>
                  </a:cubicBezTo>
                  <a:cubicBezTo>
                    <a:pt x="280518" y="118104"/>
                    <a:pt x="280518" y="122572"/>
                    <a:pt x="277962" y="125126"/>
                  </a:cubicBezTo>
                  <a:cubicBezTo>
                    <a:pt x="277962" y="125126"/>
                    <a:pt x="277962" y="125126"/>
                    <a:pt x="277962" y="125126"/>
                  </a:cubicBezTo>
                  <a:close/>
                </a:path>
              </a:pathLst>
            </a:custGeom>
            <a:grpFill/>
            <a:ln w="639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pSp>
        <p:nvGrpSpPr>
          <p:cNvPr id="24" name="Graphic 4">
            <a:extLst>
              <a:ext uri="{FF2B5EF4-FFF2-40B4-BE49-F238E27FC236}">
                <a16:creationId xmlns:a16="http://schemas.microsoft.com/office/drawing/2014/main" id="{4D588DA2-8590-4EC7-BF4B-1C46B36E9ABA}"/>
              </a:ext>
            </a:extLst>
          </p:cNvPr>
          <p:cNvGrpSpPr/>
          <p:nvPr/>
        </p:nvGrpSpPr>
        <p:grpSpPr>
          <a:xfrm>
            <a:off x="447928" y="3980691"/>
            <a:ext cx="432000" cy="432000"/>
            <a:chOff x="2998797" y="2855717"/>
            <a:chExt cx="362309" cy="361971"/>
          </a:xfrm>
          <a:solidFill>
            <a:srgbClr val="002060"/>
          </a:solidFill>
        </p:grpSpPr>
        <p:sp>
          <p:nvSpPr>
            <p:cNvPr id="25" name="Graphic 4">
              <a:extLst>
                <a:ext uri="{FF2B5EF4-FFF2-40B4-BE49-F238E27FC236}">
                  <a16:creationId xmlns:a16="http://schemas.microsoft.com/office/drawing/2014/main" id="{7EC82D10-1D06-4B36-AC25-3AF5EF9A9F46}"/>
                </a:ext>
              </a:extLst>
            </p:cNvPr>
            <p:cNvSpPr/>
            <p:nvPr/>
          </p:nvSpPr>
          <p:spPr>
            <a:xfrm>
              <a:off x="3093368" y="2968075"/>
              <a:ext cx="136744" cy="136617"/>
            </a:xfrm>
            <a:custGeom>
              <a:avLst/>
              <a:gdLst>
                <a:gd name="connsiteX0" fmla="*/ 69011 w 136744"/>
                <a:gd name="connsiteY0" fmla="*/ 112358 h 136617"/>
                <a:gd name="connsiteX1" fmla="*/ 69011 w 136744"/>
                <a:gd name="connsiteY1" fmla="*/ 112358 h 136617"/>
                <a:gd name="connsiteX2" fmla="*/ 67733 w 136744"/>
                <a:gd name="connsiteY2" fmla="*/ 112997 h 136617"/>
                <a:gd name="connsiteX3" fmla="*/ 67094 w 136744"/>
                <a:gd name="connsiteY3" fmla="*/ 113635 h 136617"/>
                <a:gd name="connsiteX4" fmla="*/ 65177 w 136744"/>
                <a:gd name="connsiteY4" fmla="*/ 114273 h 136617"/>
                <a:gd name="connsiteX5" fmla="*/ 65177 w 136744"/>
                <a:gd name="connsiteY5" fmla="*/ 114273 h 136617"/>
                <a:gd name="connsiteX6" fmla="*/ 62621 w 136744"/>
                <a:gd name="connsiteY6" fmla="*/ 113635 h 136617"/>
                <a:gd name="connsiteX7" fmla="*/ 61982 w 136744"/>
                <a:gd name="connsiteY7" fmla="*/ 112997 h 136617"/>
                <a:gd name="connsiteX8" fmla="*/ 60704 w 136744"/>
                <a:gd name="connsiteY8" fmla="*/ 111720 h 136617"/>
                <a:gd name="connsiteX9" fmla="*/ 60704 w 136744"/>
                <a:gd name="connsiteY9" fmla="*/ 111720 h 136617"/>
                <a:gd name="connsiteX10" fmla="*/ 24921 w 136744"/>
                <a:gd name="connsiteY10" fmla="*/ 68947 h 136617"/>
                <a:gd name="connsiteX11" fmla="*/ 25560 w 136744"/>
                <a:gd name="connsiteY11" fmla="*/ 60010 h 136617"/>
                <a:gd name="connsiteX12" fmla="*/ 34506 w 136744"/>
                <a:gd name="connsiteY12" fmla="*/ 60648 h 136617"/>
                <a:gd name="connsiteX13" fmla="*/ 34506 w 136744"/>
                <a:gd name="connsiteY13" fmla="*/ 60648 h 136617"/>
                <a:gd name="connsiteX14" fmla="*/ 65816 w 136744"/>
                <a:gd name="connsiteY14" fmla="*/ 98313 h 136617"/>
                <a:gd name="connsiteX15" fmla="*/ 136745 w 136744"/>
                <a:gd name="connsiteY15" fmla="*/ 36389 h 136617"/>
                <a:gd name="connsiteX16" fmla="*/ 136745 w 136744"/>
                <a:gd name="connsiteY16" fmla="*/ 0 h 136617"/>
                <a:gd name="connsiteX17" fmla="*/ 0 w 136744"/>
                <a:gd name="connsiteY17" fmla="*/ 0 h 136617"/>
                <a:gd name="connsiteX18" fmla="*/ 0 w 136744"/>
                <a:gd name="connsiteY18" fmla="*/ 136617 h 136617"/>
                <a:gd name="connsiteX19" fmla="*/ 136745 w 136744"/>
                <a:gd name="connsiteY19" fmla="*/ 136617 h 136617"/>
                <a:gd name="connsiteX20" fmla="*/ 136745 w 136744"/>
                <a:gd name="connsiteY20" fmla="*/ 52987 h 136617"/>
                <a:gd name="connsiteX21" fmla="*/ 69011 w 136744"/>
                <a:gd name="connsiteY21" fmla="*/ 112358 h 136617"/>
                <a:gd name="connsiteX22" fmla="*/ 69011 w 136744"/>
                <a:gd name="connsiteY22" fmla="*/ 112358 h 136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136744" h="136617">
                  <a:moveTo>
                    <a:pt x="69011" y="112358"/>
                  </a:moveTo>
                  <a:lnTo>
                    <a:pt x="69011" y="112358"/>
                  </a:lnTo>
                  <a:cubicBezTo>
                    <a:pt x="68372" y="112358"/>
                    <a:pt x="68372" y="112997"/>
                    <a:pt x="67733" y="112997"/>
                  </a:cubicBezTo>
                  <a:lnTo>
                    <a:pt x="67094" y="113635"/>
                  </a:lnTo>
                  <a:cubicBezTo>
                    <a:pt x="66455" y="113635"/>
                    <a:pt x="65816" y="114273"/>
                    <a:pt x="65177" y="114273"/>
                  </a:cubicBezTo>
                  <a:lnTo>
                    <a:pt x="65177" y="114273"/>
                  </a:lnTo>
                  <a:cubicBezTo>
                    <a:pt x="64538" y="114273"/>
                    <a:pt x="63260" y="114273"/>
                    <a:pt x="62621" y="113635"/>
                  </a:cubicBezTo>
                  <a:cubicBezTo>
                    <a:pt x="62621" y="113635"/>
                    <a:pt x="61982" y="112997"/>
                    <a:pt x="61982" y="112997"/>
                  </a:cubicBezTo>
                  <a:cubicBezTo>
                    <a:pt x="61343" y="112997"/>
                    <a:pt x="60704" y="112358"/>
                    <a:pt x="60704" y="111720"/>
                  </a:cubicBezTo>
                  <a:lnTo>
                    <a:pt x="60704" y="111720"/>
                  </a:lnTo>
                  <a:lnTo>
                    <a:pt x="24921" y="68947"/>
                  </a:lnTo>
                  <a:cubicBezTo>
                    <a:pt x="22365" y="66394"/>
                    <a:pt x="23004" y="61925"/>
                    <a:pt x="25560" y="60010"/>
                  </a:cubicBezTo>
                  <a:cubicBezTo>
                    <a:pt x="28116" y="58094"/>
                    <a:pt x="32589" y="58094"/>
                    <a:pt x="34506" y="60648"/>
                  </a:cubicBezTo>
                  <a:lnTo>
                    <a:pt x="34506" y="60648"/>
                  </a:lnTo>
                  <a:lnTo>
                    <a:pt x="65816" y="98313"/>
                  </a:lnTo>
                  <a:lnTo>
                    <a:pt x="136745" y="36389"/>
                  </a:lnTo>
                  <a:lnTo>
                    <a:pt x="136745" y="0"/>
                  </a:lnTo>
                  <a:lnTo>
                    <a:pt x="0" y="0"/>
                  </a:lnTo>
                  <a:lnTo>
                    <a:pt x="0" y="136617"/>
                  </a:lnTo>
                  <a:lnTo>
                    <a:pt x="136745" y="136617"/>
                  </a:lnTo>
                  <a:lnTo>
                    <a:pt x="136745" y="52987"/>
                  </a:lnTo>
                  <a:lnTo>
                    <a:pt x="69011" y="112358"/>
                  </a:lnTo>
                  <a:lnTo>
                    <a:pt x="69011" y="112358"/>
                  </a:lnTo>
                  <a:close/>
                </a:path>
              </a:pathLst>
            </a:custGeom>
            <a:grpFill/>
            <a:ln w="639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6" name="Graphic 4">
              <a:extLst>
                <a:ext uri="{FF2B5EF4-FFF2-40B4-BE49-F238E27FC236}">
                  <a16:creationId xmlns:a16="http://schemas.microsoft.com/office/drawing/2014/main" id="{FC9641AB-7E64-4187-89B0-E470C60092A6}"/>
                </a:ext>
              </a:extLst>
            </p:cNvPr>
            <p:cNvSpPr/>
            <p:nvPr/>
          </p:nvSpPr>
          <p:spPr>
            <a:xfrm>
              <a:off x="2998797" y="2855717"/>
              <a:ext cx="362309" cy="361971"/>
            </a:xfrm>
            <a:custGeom>
              <a:avLst/>
              <a:gdLst>
                <a:gd name="connsiteX0" fmla="*/ 180835 w 362309"/>
                <a:gd name="connsiteY0" fmla="*/ 0 h 361971"/>
                <a:gd name="connsiteX1" fmla="*/ 0 w 362309"/>
                <a:gd name="connsiteY1" fmla="*/ 181305 h 361971"/>
                <a:gd name="connsiteX2" fmla="*/ 181474 w 362309"/>
                <a:gd name="connsiteY2" fmla="*/ 361972 h 361971"/>
                <a:gd name="connsiteX3" fmla="*/ 362310 w 362309"/>
                <a:gd name="connsiteY3" fmla="*/ 180667 h 361971"/>
                <a:gd name="connsiteX4" fmla="*/ 180835 w 362309"/>
                <a:gd name="connsiteY4" fmla="*/ 0 h 361971"/>
                <a:gd name="connsiteX5" fmla="*/ 180835 w 362309"/>
                <a:gd name="connsiteY5" fmla="*/ 0 h 361971"/>
                <a:gd name="connsiteX6" fmla="*/ 277962 w 362309"/>
                <a:gd name="connsiteY6" fmla="*/ 125126 h 361971"/>
                <a:gd name="connsiteX7" fmla="*/ 244735 w 362309"/>
                <a:gd name="connsiteY7" fmla="*/ 154492 h 361971"/>
                <a:gd name="connsiteX8" fmla="*/ 244735 w 362309"/>
                <a:gd name="connsiteY8" fmla="*/ 255998 h 361971"/>
                <a:gd name="connsiteX9" fmla="*/ 238345 w 362309"/>
                <a:gd name="connsiteY9" fmla="*/ 262382 h 361971"/>
                <a:gd name="connsiteX10" fmla="*/ 88820 w 362309"/>
                <a:gd name="connsiteY10" fmla="*/ 262382 h 361971"/>
                <a:gd name="connsiteX11" fmla="*/ 82430 w 362309"/>
                <a:gd name="connsiteY11" fmla="*/ 255998 h 361971"/>
                <a:gd name="connsiteX12" fmla="*/ 82430 w 362309"/>
                <a:gd name="connsiteY12" fmla="*/ 106612 h 361971"/>
                <a:gd name="connsiteX13" fmla="*/ 88820 w 362309"/>
                <a:gd name="connsiteY13" fmla="*/ 100228 h 361971"/>
                <a:gd name="connsiteX14" fmla="*/ 238345 w 362309"/>
                <a:gd name="connsiteY14" fmla="*/ 100228 h 361971"/>
                <a:gd name="connsiteX15" fmla="*/ 244735 w 362309"/>
                <a:gd name="connsiteY15" fmla="*/ 106612 h 361971"/>
                <a:gd name="connsiteX16" fmla="*/ 244735 w 362309"/>
                <a:gd name="connsiteY16" fmla="*/ 137894 h 361971"/>
                <a:gd name="connsiteX17" fmla="*/ 269655 w 362309"/>
                <a:gd name="connsiteY17" fmla="*/ 116188 h 361971"/>
                <a:gd name="connsiteX18" fmla="*/ 278602 w 362309"/>
                <a:gd name="connsiteY18" fmla="*/ 116827 h 361971"/>
                <a:gd name="connsiteX19" fmla="*/ 277962 w 362309"/>
                <a:gd name="connsiteY19" fmla="*/ 125126 h 361971"/>
                <a:gd name="connsiteX20" fmla="*/ 277962 w 362309"/>
                <a:gd name="connsiteY20" fmla="*/ 125126 h 3619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362309" h="361971">
                  <a:moveTo>
                    <a:pt x="180835" y="0"/>
                  </a:moveTo>
                  <a:cubicBezTo>
                    <a:pt x="80513" y="0"/>
                    <a:pt x="0" y="81076"/>
                    <a:pt x="0" y="181305"/>
                  </a:cubicBezTo>
                  <a:cubicBezTo>
                    <a:pt x="0" y="281533"/>
                    <a:pt x="81152" y="361972"/>
                    <a:pt x="181474" y="361972"/>
                  </a:cubicBezTo>
                  <a:cubicBezTo>
                    <a:pt x="281157" y="361972"/>
                    <a:pt x="362310" y="280895"/>
                    <a:pt x="362310" y="180667"/>
                  </a:cubicBezTo>
                  <a:cubicBezTo>
                    <a:pt x="362310" y="80438"/>
                    <a:pt x="281157" y="0"/>
                    <a:pt x="180835" y="0"/>
                  </a:cubicBezTo>
                  <a:cubicBezTo>
                    <a:pt x="180835" y="0"/>
                    <a:pt x="180835" y="0"/>
                    <a:pt x="180835" y="0"/>
                  </a:cubicBezTo>
                  <a:close/>
                  <a:moveTo>
                    <a:pt x="277962" y="125126"/>
                  </a:moveTo>
                  <a:lnTo>
                    <a:pt x="244735" y="154492"/>
                  </a:lnTo>
                  <a:lnTo>
                    <a:pt x="244735" y="255998"/>
                  </a:lnTo>
                  <a:cubicBezTo>
                    <a:pt x="244735" y="259828"/>
                    <a:pt x="242179" y="262382"/>
                    <a:pt x="238345" y="262382"/>
                  </a:cubicBezTo>
                  <a:lnTo>
                    <a:pt x="88820" y="262382"/>
                  </a:lnTo>
                  <a:cubicBezTo>
                    <a:pt x="84986" y="262382"/>
                    <a:pt x="82430" y="259828"/>
                    <a:pt x="82430" y="255998"/>
                  </a:cubicBezTo>
                  <a:lnTo>
                    <a:pt x="82430" y="106612"/>
                  </a:lnTo>
                  <a:cubicBezTo>
                    <a:pt x="82430" y="102782"/>
                    <a:pt x="84986" y="100228"/>
                    <a:pt x="88820" y="100228"/>
                  </a:cubicBezTo>
                  <a:lnTo>
                    <a:pt x="238345" y="100228"/>
                  </a:lnTo>
                  <a:cubicBezTo>
                    <a:pt x="242179" y="100228"/>
                    <a:pt x="244735" y="102782"/>
                    <a:pt x="244735" y="106612"/>
                  </a:cubicBezTo>
                  <a:lnTo>
                    <a:pt x="244735" y="137894"/>
                  </a:lnTo>
                  <a:lnTo>
                    <a:pt x="269655" y="116188"/>
                  </a:lnTo>
                  <a:cubicBezTo>
                    <a:pt x="272211" y="113635"/>
                    <a:pt x="276045" y="114273"/>
                    <a:pt x="278602" y="116827"/>
                  </a:cubicBezTo>
                  <a:cubicBezTo>
                    <a:pt x="280518" y="118104"/>
                    <a:pt x="280518" y="122572"/>
                    <a:pt x="277962" y="125126"/>
                  </a:cubicBezTo>
                  <a:cubicBezTo>
                    <a:pt x="277962" y="125126"/>
                    <a:pt x="277962" y="125126"/>
                    <a:pt x="277962" y="125126"/>
                  </a:cubicBezTo>
                  <a:close/>
                </a:path>
              </a:pathLst>
            </a:custGeom>
            <a:grpFill/>
            <a:ln w="639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pSp>
        <p:nvGrpSpPr>
          <p:cNvPr id="27" name="Graphic 4">
            <a:extLst>
              <a:ext uri="{FF2B5EF4-FFF2-40B4-BE49-F238E27FC236}">
                <a16:creationId xmlns:a16="http://schemas.microsoft.com/office/drawing/2014/main" id="{509845A3-BF93-4303-97BF-C50AA9C90650}"/>
              </a:ext>
            </a:extLst>
          </p:cNvPr>
          <p:cNvGrpSpPr/>
          <p:nvPr/>
        </p:nvGrpSpPr>
        <p:grpSpPr>
          <a:xfrm>
            <a:off x="447928" y="4653107"/>
            <a:ext cx="432000" cy="432000"/>
            <a:chOff x="2998797" y="2855717"/>
            <a:chExt cx="362309" cy="361971"/>
          </a:xfrm>
          <a:solidFill>
            <a:srgbClr val="002060"/>
          </a:solidFill>
        </p:grpSpPr>
        <p:sp>
          <p:nvSpPr>
            <p:cNvPr id="28" name="Graphic 4">
              <a:extLst>
                <a:ext uri="{FF2B5EF4-FFF2-40B4-BE49-F238E27FC236}">
                  <a16:creationId xmlns:a16="http://schemas.microsoft.com/office/drawing/2014/main" id="{79329937-7C1C-46CB-A8A0-109413B851CB}"/>
                </a:ext>
              </a:extLst>
            </p:cNvPr>
            <p:cNvSpPr/>
            <p:nvPr/>
          </p:nvSpPr>
          <p:spPr>
            <a:xfrm>
              <a:off x="3093368" y="2968075"/>
              <a:ext cx="136744" cy="136617"/>
            </a:xfrm>
            <a:custGeom>
              <a:avLst/>
              <a:gdLst>
                <a:gd name="connsiteX0" fmla="*/ 69011 w 136744"/>
                <a:gd name="connsiteY0" fmla="*/ 112358 h 136617"/>
                <a:gd name="connsiteX1" fmla="*/ 69011 w 136744"/>
                <a:gd name="connsiteY1" fmla="*/ 112358 h 136617"/>
                <a:gd name="connsiteX2" fmla="*/ 67733 w 136744"/>
                <a:gd name="connsiteY2" fmla="*/ 112997 h 136617"/>
                <a:gd name="connsiteX3" fmla="*/ 67094 w 136744"/>
                <a:gd name="connsiteY3" fmla="*/ 113635 h 136617"/>
                <a:gd name="connsiteX4" fmla="*/ 65177 w 136744"/>
                <a:gd name="connsiteY4" fmla="*/ 114273 h 136617"/>
                <a:gd name="connsiteX5" fmla="*/ 65177 w 136744"/>
                <a:gd name="connsiteY5" fmla="*/ 114273 h 136617"/>
                <a:gd name="connsiteX6" fmla="*/ 62621 w 136744"/>
                <a:gd name="connsiteY6" fmla="*/ 113635 h 136617"/>
                <a:gd name="connsiteX7" fmla="*/ 61982 w 136744"/>
                <a:gd name="connsiteY7" fmla="*/ 112997 h 136617"/>
                <a:gd name="connsiteX8" fmla="*/ 60704 w 136744"/>
                <a:gd name="connsiteY8" fmla="*/ 111720 h 136617"/>
                <a:gd name="connsiteX9" fmla="*/ 60704 w 136744"/>
                <a:gd name="connsiteY9" fmla="*/ 111720 h 136617"/>
                <a:gd name="connsiteX10" fmla="*/ 24921 w 136744"/>
                <a:gd name="connsiteY10" fmla="*/ 68947 h 136617"/>
                <a:gd name="connsiteX11" fmla="*/ 25560 w 136744"/>
                <a:gd name="connsiteY11" fmla="*/ 60010 h 136617"/>
                <a:gd name="connsiteX12" fmla="*/ 34506 w 136744"/>
                <a:gd name="connsiteY12" fmla="*/ 60648 h 136617"/>
                <a:gd name="connsiteX13" fmla="*/ 34506 w 136744"/>
                <a:gd name="connsiteY13" fmla="*/ 60648 h 136617"/>
                <a:gd name="connsiteX14" fmla="*/ 65816 w 136744"/>
                <a:gd name="connsiteY14" fmla="*/ 98313 h 136617"/>
                <a:gd name="connsiteX15" fmla="*/ 136745 w 136744"/>
                <a:gd name="connsiteY15" fmla="*/ 36389 h 136617"/>
                <a:gd name="connsiteX16" fmla="*/ 136745 w 136744"/>
                <a:gd name="connsiteY16" fmla="*/ 0 h 136617"/>
                <a:gd name="connsiteX17" fmla="*/ 0 w 136744"/>
                <a:gd name="connsiteY17" fmla="*/ 0 h 136617"/>
                <a:gd name="connsiteX18" fmla="*/ 0 w 136744"/>
                <a:gd name="connsiteY18" fmla="*/ 136617 h 136617"/>
                <a:gd name="connsiteX19" fmla="*/ 136745 w 136744"/>
                <a:gd name="connsiteY19" fmla="*/ 136617 h 136617"/>
                <a:gd name="connsiteX20" fmla="*/ 136745 w 136744"/>
                <a:gd name="connsiteY20" fmla="*/ 52987 h 136617"/>
                <a:gd name="connsiteX21" fmla="*/ 69011 w 136744"/>
                <a:gd name="connsiteY21" fmla="*/ 112358 h 136617"/>
                <a:gd name="connsiteX22" fmla="*/ 69011 w 136744"/>
                <a:gd name="connsiteY22" fmla="*/ 112358 h 136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136744" h="136617">
                  <a:moveTo>
                    <a:pt x="69011" y="112358"/>
                  </a:moveTo>
                  <a:lnTo>
                    <a:pt x="69011" y="112358"/>
                  </a:lnTo>
                  <a:cubicBezTo>
                    <a:pt x="68372" y="112358"/>
                    <a:pt x="68372" y="112997"/>
                    <a:pt x="67733" y="112997"/>
                  </a:cubicBezTo>
                  <a:lnTo>
                    <a:pt x="67094" y="113635"/>
                  </a:lnTo>
                  <a:cubicBezTo>
                    <a:pt x="66455" y="113635"/>
                    <a:pt x="65816" y="114273"/>
                    <a:pt x="65177" y="114273"/>
                  </a:cubicBezTo>
                  <a:lnTo>
                    <a:pt x="65177" y="114273"/>
                  </a:lnTo>
                  <a:cubicBezTo>
                    <a:pt x="64538" y="114273"/>
                    <a:pt x="63260" y="114273"/>
                    <a:pt x="62621" y="113635"/>
                  </a:cubicBezTo>
                  <a:cubicBezTo>
                    <a:pt x="62621" y="113635"/>
                    <a:pt x="61982" y="112997"/>
                    <a:pt x="61982" y="112997"/>
                  </a:cubicBezTo>
                  <a:cubicBezTo>
                    <a:pt x="61343" y="112997"/>
                    <a:pt x="60704" y="112358"/>
                    <a:pt x="60704" y="111720"/>
                  </a:cubicBezTo>
                  <a:lnTo>
                    <a:pt x="60704" y="111720"/>
                  </a:lnTo>
                  <a:lnTo>
                    <a:pt x="24921" y="68947"/>
                  </a:lnTo>
                  <a:cubicBezTo>
                    <a:pt x="22365" y="66394"/>
                    <a:pt x="23004" y="61925"/>
                    <a:pt x="25560" y="60010"/>
                  </a:cubicBezTo>
                  <a:cubicBezTo>
                    <a:pt x="28116" y="58094"/>
                    <a:pt x="32589" y="58094"/>
                    <a:pt x="34506" y="60648"/>
                  </a:cubicBezTo>
                  <a:lnTo>
                    <a:pt x="34506" y="60648"/>
                  </a:lnTo>
                  <a:lnTo>
                    <a:pt x="65816" y="98313"/>
                  </a:lnTo>
                  <a:lnTo>
                    <a:pt x="136745" y="36389"/>
                  </a:lnTo>
                  <a:lnTo>
                    <a:pt x="136745" y="0"/>
                  </a:lnTo>
                  <a:lnTo>
                    <a:pt x="0" y="0"/>
                  </a:lnTo>
                  <a:lnTo>
                    <a:pt x="0" y="136617"/>
                  </a:lnTo>
                  <a:lnTo>
                    <a:pt x="136745" y="136617"/>
                  </a:lnTo>
                  <a:lnTo>
                    <a:pt x="136745" y="52987"/>
                  </a:lnTo>
                  <a:lnTo>
                    <a:pt x="69011" y="112358"/>
                  </a:lnTo>
                  <a:lnTo>
                    <a:pt x="69011" y="112358"/>
                  </a:lnTo>
                  <a:close/>
                </a:path>
              </a:pathLst>
            </a:custGeom>
            <a:grpFill/>
            <a:ln w="639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9" name="Graphic 4">
              <a:extLst>
                <a:ext uri="{FF2B5EF4-FFF2-40B4-BE49-F238E27FC236}">
                  <a16:creationId xmlns:a16="http://schemas.microsoft.com/office/drawing/2014/main" id="{E432D8B5-61F8-4870-8B2D-ABCBE710427F}"/>
                </a:ext>
              </a:extLst>
            </p:cNvPr>
            <p:cNvSpPr/>
            <p:nvPr/>
          </p:nvSpPr>
          <p:spPr>
            <a:xfrm>
              <a:off x="2998797" y="2855717"/>
              <a:ext cx="362309" cy="361971"/>
            </a:xfrm>
            <a:custGeom>
              <a:avLst/>
              <a:gdLst>
                <a:gd name="connsiteX0" fmla="*/ 180835 w 362309"/>
                <a:gd name="connsiteY0" fmla="*/ 0 h 361971"/>
                <a:gd name="connsiteX1" fmla="*/ 0 w 362309"/>
                <a:gd name="connsiteY1" fmla="*/ 181305 h 361971"/>
                <a:gd name="connsiteX2" fmla="*/ 181474 w 362309"/>
                <a:gd name="connsiteY2" fmla="*/ 361972 h 361971"/>
                <a:gd name="connsiteX3" fmla="*/ 362310 w 362309"/>
                <a:gd name="connsiteY3" fmla="*/ 180667 h 361971"/>
                <a:gd name="connsiteX4" fmla="*/ 180835 w 362309"/>
                <a:gd name="connsiteY4" fmla="*/ 0 h 361971"/>
                <a:gd name="connsiteX5" fmla="*/ 180835 w 362309"/>
                <a:gd name="connsiteY5" fmla="*/ 0 h 361971"/>
                <a:gd name="connsiteX6" fmla="*/ 277962 w 362309"/>
                <a:gd name="connsiteY6" fmla="*/ 125126 h 361971"/>
                <a:gd name="connsiteX7" fmla="*/ 244735 w 362309"/>
                <a:gd name="connsiteY7" fmla="*/ 154492 h 361971"/>
                <a:gd name="connsiteX8" fmla="*/ 244735 w 362309"/>
                <a:gd name="connsiteY8" fmla="*/ 255998 h 361971"/>
                <a:gd name="connsiteX9" fmla="*/ 238345 w 362309"/>
                <a:gd name="connsiteY9" fmla="*/ 262382 h 361971"/>
                <a:gd name="connsiteX10" fmla="*/ 88820 w 362309"/>
                <a:gd name="connsiteY10" fmla="*/ 262382 h 361971"/>
                <a:gd name="connsiteX11" fmla="*/ 82430 w 362309"/>
                <a:gd name="connsiteY11" fmla="*/ 255998 h 361971"/>
                <a:gd name="connsiteX12" fmla="*/ 82430 w 362309"/>
                <a:gd name="connsiteY12" fmla="*/ 106612 h 361971"/>
                <a:gd name="connsiteX13" fmla="*/ 88820 w 362309"/>
                <a:gd name="connsiteY13" fmla="*/ 100228 h 361971"/>
                <a:gd name="connsiteX14" fmla="*/ 238345 w 362309"/>
                <a:gd name="connsiteY14" fmla="*/ 100228 h 361971"/>
                <a:gd name="connsiteX15" fmla="*/ 244735 w 362309"/>
                <a:gd name="connsiteY15" fmla="*/ 106612 h 361971"/>
                <a:gd name="connsiteX16" fmla="*/ 244735 w 362309"/>
                <a:gd name="connsiteY16" fmla="*/ 137894 h 361971"/>
                <a:gd name="connsiteX17" fmla="*/ 269655 w 362309"/>
                <a:gd name="connsiteY17" fmla="*/ 116188 h 361971"/>
                <a:gd name="connsiteX18" fmla="*/ 278602 w 362309"/>
                <a:gd name="connsiteY18" fmla="*/ 116827 h 361971"/>
                <a:gd name="connsiteX19" fmla="*/ 277962 w 362309"/>
                <a:gd name="connsiteY19" fmla="*/ 125126 h 361971"/>
                <a:gd name="connsiteX20" fmla="*/ 277962 w 362309"/>
                <a:gd name="connsiteY20" fmla="*/ 125126 h 3619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362309" h="361971">
                  <a:moveTo>
                    <a:pt x="180835" y="0"/>
                  </a:moveTo>
                  <a:cubicBezTo>
                    <a:pt x="80513" y="0"/>
                    <a:pt x="0" y="81076"/>
                    <a:pt x="0" y="181305"/>
                  </a:cubicBezTo>
                  <a:cubicBezTo>
                    <a:pt x="0" y="281533"/>
                    <a:pt x="81152" y="361972"/>
                    <a:pt x="181474" y="361972"/>
                  </a:cubicBezTo>
                  <a:cubicBezTo>
                    <a:pt x="281157" y="361972"/>
                    <a:pt x="362310" y="280895"/>
                    <a:pt x="362310" y="180667"/>
                  </a:cubicBezTo>
                  <a:cubicBezTo>
                    <a:pt x="362310" y="80438"/>
                    <a:pt x="281157" y="0"/>
                    <a:pt x="180835" y="0"/>
                  </a:cubicBezTo>
                  <a:cubicBezTo>
                    <a:pt x="180835" y="0"/>
                    <a:pt x="180835" y="0"/>
                    <a:pt x="180835" y="0"/>
                  </a:cubicBezTo>
                  <a:close/>
                  <a:moveTo>
                    <a:pt x="277962" y="125126"/>
                  </a:moveTo>
                  <a:lnTo>
                    <a:pt x="244735" y="154492"/>
                  </a:lnTo>
                  <a:lnTo>
                    <a:pt x="244735" y="255998"/>
                  </a:lnTo>
                  <a:cubicBezTo>
                    <a:pt x="244735" y="259828"/>
                    <a:pt x="242179" y="262382"/>
                    <a:pt x="238345" y="262382"/>
                  </a:cubicBezTo>
                  <a:lnTo>
                    <a:pt x="88820" y="262382"/>
                  </a:lnTo>
                  <a:cubicBezTo>
                    <a:pt x="84986" y="262382"/>
                    <a:pt x="82430" y="259828"/>
                    <a:pt x="82430" y="255998"/>
                  </a:cubicBezTo>
                  <a:lnTo>
                    <a:pt x="82430" y="106612"/>
                  </a:lnTo>
                  <a:cubicBezTo>
                    <a:pt x="82430" y="102782"/>
                    <a:pt x="84986" y="100228"/>
                    <a:pt x="88820" y="100228"/>
                  </a:cubicBezTo>
                  <a:lnTo>
                    <a:pt x="238345" y="100228"/>
                  </a:lnTo>
                  <a:cubicBezTo>
                    <a:pt x="242179" y="100228"/>
                    <a:pt x="244735" y="102782"/>
                    <a:pt x="244735" y="106612"/>
                  </a:cubicBezTo>
                  <a:lnTo>
                    <a:pt x="244735" y="137894"/>
                  </a:lnTo>
                  <a:lnTo>
                    <a:pt x="269655" y="116188"/>
                  </a:lnTo>
                  <a:cubicBezTo>
                    <a:pt x="272211" y="113635"/>
                    <a:pt x="276045" y="114273"/>
                    <a:pt x="278602" y="116827"/>
                  </a:cubicBezTo>
                  <a:cubicBezTo>
                    <a:pt x="280518" y="118104"/>
                    <a:pt x="280518" y="122572"/>
                    <a:pt x="277962" y="125126"/>
                  </a:cubicBezTo>
                  <a:cubicBezTo>
                    <a:pt x="277962" y="125126"/>
                    <a:pt x="277962" y="125126"/>
                    <a:pt x="277962" y="125126"/>
                  </a:cubicBezTo>
                  <a:close/>
                </a:path>
              </a:pathLst>
            </a:custGeom>
            <a:grpFill/>
            <a:ln w="639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30" name="TextBox 29">
            <a:extLst>
              <a:ext uri="{FF2B5EF4-FFF2-40B4-BE49-F238E27FC236}">
                <a16:creationId xmlns:a16="http://schemas.microsoft.com/office/drawing/2014/main" id="{49429599-E9FA-465A-8DBB-3378167A35E3}"/>
              </a:ext>
            </a:extLst>
          </p:cNvPr>
          <p:cNvSpPr txBox="1"/>
          <p:nvPr/>
        </p:nvSpPr>
        <p:spPr>
          <a:xfrm>
            <a:off x="321425" y="5538197"/>
            <a:ext cx="1154914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Значение: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 Синтеза, Огня и функционала деятельности Должностно Полномочного </a:t>
            </a:r>
          </a:p>
          <a:p>
            <a:endParaRPr lang="ru-RU" sz="1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Применение: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синтезом Начал Частей и Организации (Дома/Отдела и т.д.) подразделения ИВДИВО – синтез Должностно Полномочного и деятельность Должностно Полномочного</a:t>
            </a:r>
          </a:p>
        </p:txBody>
      </p:sp>
      <p:sp>
        <p:nvSpPr>
          <p:cNvPr id="32" name="Прямоугольник 31">
            <a:extLst>
              <a:ext uri="{FF2B5EF4-FFF2-40B4-BE49-F238E27FC236}">
                <a16:creationId xmlns:a16="http://schemas.microsoft.com/office/drawing/2014/main" id="{E1E1D870-A70B-43AE-922E-D7F348D8667E}"/>
              </a:ext>
            </a:extLst>
          </p:cNvPr>
          <p:cNvSpPr/>
          <p:nvPr/>
        </p:nvSpPr>
        <p:spPr>
          <a:xfrm>
            <a:off x="6550905" y="794015"/>
            <a:ext cx="5209082" cy="4565341"/>
          </a:xfrm>
          <a:prstGeom prst="rect">
            <a:avLst/>
          </a:prstGeom>
          <a:noFill/>
          <a:ln w="28575">
            <a:solidFill>
              <a:srgbClr val="00206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D0B58313-56EC-400E-BA5F-643917A5DB39}"/>
              </a:ext>
            </a:extLst>
          </p:cNvPr>
          <p:cNvSpPr txBox="1"/>
          <p:nvPr/>
        </p:nvSpPr>
        <p:spPr>
          <a:xfrm>
            <a:off x="7154864" y="794016"/>
            <a:ext cx="4605123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Части ИВО</a:t>
            </a:r>
          </a:p>
          <a:p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Парадигмальная Часть (Часть Парадигмолога Синтеза в столпе) </a:t>
            </a:r>
          </a:p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реальностная</a:t>
            </a:r>
          </a:p>
          <a:p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Космическая Часть ИВО*</a:t>
            </a:r>
          </a:p>
          <a:p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Метакосмическая Часть ИВО*</a:t>
            </a:r>
          </a:p>
        </p:txBody>
      </p:sp>
      <p:grpSp>
        <p:nvGrpSpPr>
          <p:cNvPr id="34" name="Graphic 4">
            <a:extLst>
              <a:ext uri="{FF2B5EF4-FFF2-40B4-BE49-F238E27FC236}">
                <a16:creationId xmlns:a16="http://schemas.microsoft.com/office/drawing/2014/main" id="{127C06A9-DFB6-4393-940D-2BCA88E7D138}"/>
              </a:ext>
            </a:extLst>
          </p:cNvPr>
          <p:cNvGrpSpPr/>
          <p:nvPr/>
        </p:nvGrpSpPr>
        <p:grpSpPr>
          <a:xfrm>
            <a:off x="6659613" y="1765342"/>
            <a:ext cx="432000" cy="432000"/>
            <a:chOff x="2998797" y="2855717"/>
            <a:chExt cx="362309" cy="361971"/>
          </a:xfrm>
          <a:solidFill>
            <a:srgbClr val="002060"/>
          </a:solidFill>
        </p:grpSpPr>
        <p:sp>
          <p:nvSpPr>
            <p:cNvPr id="35" name="Graphic 4">
              <a:extLst>
                <a:ext uri="{FF2B5EF4-FFF2-40B4-BE49-F238E27FC236}">
                  <a16:creationId xmlns:a16="http://schemas.microsoft.com/office/drawing/2014/main" id="{FD7A5922-7B38-4398-996F-09566A1BC2D5}"/>
                </a:ext>
              </a:extLst>
            </p:cNvPr>
            <p:cNvSpPr/>
            <p:nvPr/>
          </p:nvSpPr>
          <p:spPr>
            <a:xfrm>
              <a:off x="3093368" y="2968075"/>
              <a:ext cx="136744" cy="136617"/>
            </a:xfrm>
            <a:custGeom>
              <a:avLst/>
              <a:gdLst>
                <a:gd name="connsiteX0" fmla="*/ 69011 w 136744"/>
                <a:gd name="connsiteY0" fmla="*/ 112358 h 136617"/>
                <a:gd name="connsiteX1" fmla="*/ 69011 w 136744"/>
                <a:gd name="connsiteY1" fmla="*/ 112358 h 136617"/>
                <a:gd name="connsiteX2" fmla="*/ 67733 w 136744"/>
                <a:gd name="connsiteY2" fmla="*/ 112997 h 136617"/>
                <a:gd name="connsiteX3" fmla="*/ 67094 w 136744"/>
                <a:gd name="connsiteY3" fmla="*/ 113635 h 136617"/>
                <a:gd name="connsiteX4" fmla="*/ 65177 w 136744"/>
                <a:gd name="connsiteY4" fmla="*/ 114273 h 136617"/>
                <a:gd name="connsiteX5" fmla="*/ 65177 w 136744"/>
                <a:gd name="connsiteY5" fmla="*/ 114273 h 136617"/>
                <a:gd name="connsiteX6" fmla="*/ 62621 w 136744"/>
                <a:gd name="connsiteY6" fmla="*/ 113635 h 136617"/>
                <a:gd name="connsiteX7" fmla="*/ 61982 w 136744"/>
                <a:gd name="connsiteY7" fmla="*/ 112997 h 136617"/>
                <a:gd name="connsiteX8" fmla="*/ 60704 w 136744"/>
                <a:gd name="connsiteY8" fmla="*/ 111720 h 136617"/>
                <a:gd name="connsiteX9" fmla="*/ 60704 w 136744"/>
                <a:gd name="connsiteY9" fmla="*/ 111720 h 136617"/>
                <a:gd name="connsiteX10" fmla="*/ 24921 w 136744"/>
                <a:gd name="connsiteY10" fmla="*/ 68947 h 136617"/>
                <a:gd name="connsiteX11" fmla="*/ 25560 w 136744"/>
                <a:gd name="connsiteY11" fmla="*/ 60010 h 136617"/>
                <a:gd name="connsiteX12" fmla="*/ 34506 w 136744"/>
                <a:gd name="connsiteY12" fmla="*/ 60648 h 136617"/>
                <a:gd name="connsiteX13" fmla="*/ 34506 w 136744"/>
                <a:gd name="connsiteY13" fmla="*/ 60648 h 136617"/>
                <a:gd name="connsiteX14" fmla="*/ 65816 w 136744"/>
                <a:gd name="connsiteY14" fmla="*/ 98313 h 136617"/>
                <a:gd name="connsiteX15" fmla="*/ 136745 w 136744"/>
                <a:gd name="connsiteY15" fmla="*/ 36389 h 136617"/>
                <a:gd name="connsiteX16" fmla="*/ 136745 w 136744"/>
                <a:gd name="connsiteY16" fmla="*/ 0 h 136617"/>
                <a:gd name="connsiteX17" fmla="*/ 0 w 136744"/>
                <a:gd name="connsiteY17" fmla="*/ 0 h 136617"/>
                <a:gd name="connsiteX18" fmla="*/ 0 w 136744"/>
                <a:gd name="connsiteY18" fmla="*/ 136617 h 136617"/>
                <a:gd name="connsiteX19" fmla="*/ 136745 w 136744"/>
                <a:gd name="connsiteY19" fmla="*/ 136617 h 136617"/>
                <a:gd name="connsiteX20" fmla="*/ 136745 w 136744"/>
                <a:gd name="connsiteY20" fmla="*/ 52987 h 136617"/>
                <a:gd name="connsiteX21" fmla="*/ 69011 w 136744"/>
                <a:gd name="connsiteY21" fmla="*/ 112358 h 136617"/>
                <a:gd name="connsiteX22" fmla="*/ 69011 w 136744"/>
                <a:gd name="connsiteY22" fmla="*/ 112358 h 136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136744" h="136617">
                  <a:moveTo>
                    <a:pt x="69011" y="112358"/>
                  </a:moveTo>
                  <a:lnTo>
                    <a:pt x="69011" y="112358"/>
                  </a:lnTo>
                  <a:cubicBezTo>
                    <a:pt x="68372" y="112358"/>
                    <a:pt x="68372" y="112997"/>
                    <a:pt x="67733" y="112997"/>
                  </a:cubicBezTo>
                  <a:lnTo>
                    <a:pt x="67094" y="113635"/>
                  </a:lnTo>
                  <a:cubicBezTo>
                    <a:pt x="66455" y="113635"/>
                    <a:pt x="65816" y="114273"/>
                    <a:pt x="65177" y="114273"/>
                  </a:cubicBezTo>
                  <a:lnTo>
                    <a:pt x="65177" y="114273"/>
                  </a:lnTo>
                  <a:cubicBezTo>
                    <a:pt x="64538" y="114273"/>
                    <a:pt x="63260" y="114273"/>
                    <a:pt x="62621" y="113635"/>
                  </a:cubicBezTo>
                  <a:cubicBezTo>
                    <a:pt x="62621" y="113635"/>
                    <a:pt x="61982" y="112997"/>
                    <a:pt x="61982" y="112997"/>
                  </a:cubicBezTo>
                  <a:cubicBezTo>
                    <a:pt x="61343" y="112997"/>
                    <a:pt x="60704" y="112358"/>
                    <a:pt x="60704" y="111720"/>
                  </a:cubicBezTo>
                  <a:lnTo>
                    <a:pt x="60704" y="111720"/>
                  </a:lnTo>
                  <a:lnTo>
                    <a:pt x="24921" y="68947"/>
                  </a:lnTo>
                  <a:cubicBezTo>
                    <a:pt x="22365" y="66394"/>
                    <a:pt x="23004" y="61925"/>
                    <a:pt x="25560" y="60010"/>
                  </a:cubicBezTo>
                  <a:cubicBezTo>
                    <a:pt x="28116" y="58094"/>
                    <a:pt x="32589" y="58094"/>
                    <a:pt x="34506" y="60648"/>
                  </a:cubicBezTo>
                  <a:lnTo>
                    <a:pt x="34506" y="60648"/>
                  </a:lnTo>
                  <a:lnTo>
                    <a:pt x="65816" y="98313"/>
                  </a:lnTo>
                  <a:lnTo>
                    <a:pt x="136745" y="36389"/>
                  </a:lnTo>
                  <a:lnTo>
                    <a:pt x="136745" y="0"/>
                  </a:lnTo>
                  <a:lnTo>
                    <a:pt x="0" y="0"/>
                  </a:lnTo>
                  <a:lnTo>
                    <a:pt x="0" y="136617"/>
                  </a:lnTo>
                  <a:lnTo>
                    <a:pt x="136745" y="136617"/>
                  </a:lnTo>
                  <a:lnTo>
                    <a:pt x="136745" y="52987"/>
                  </a:lnTo>
                  <a:lnTo>
                    <a:pt x="69011" y="112358"/>
                  </a:lnTo>
                  <a:lnTo>
                    <a:pt x="69011" y="112358"/>
                  </a:lnTo>
                  <a:close/>
                </a:path>
              </a:pathLst>
            </a:custGeom>
            <a:grpFill/>
            <a:ln w="639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6" name="Graphic 4">
              <a:extLst>
                <a:ext uri="{FF2B5EF4-FFF2-40B4-BE49-F238E27FC236}">
                  <a16:creationId xmlns:a16="http://schemas.microsoft.com/office/drawing/2014/main" id="{3CCE474F-C1B0-4B28-8926-527C15D4F75F}"/>
                </a:ext>
              </a:extLst>
            </p:cNvPr>
            <p:cNvSpPr/>
            <p:nvPr/>
          </p:nvSpPr>
          <p:spPr>
            <a:xfrm>
              <a:off x="2998797" y="2855717"/>
              <a:ext cx="362309" cy="361971"/>
            </a:xfrm>
            <a:custGeom>
              <a:avLst/>
              <a:gdLst>
                <a:gd name="connsiteX0" fmla="*/ 180835 w 362309"/>
                <a:gd name="connsiteY0" fmla="*/ 0 h 361971"/>
                <a:gd name="connsiteX1" fmla="*/ 0 w 362309"/>
                <a:gd name="connsiteY1" fmla="*/ 181305 h 361971"/>
                <a:gd name="connsiteX2" fmla="*/ 181474 w 362309"/>
                <a:gd name="connsiteY2" fmla="*/ 361972 h 361971"/>
                <a:gd name="connsiteX3" fmla="*/ 362310 w 362309"/>
                <a:gd name="connsiteY3" fmla="*/ 180667 h 361971"/>
                <a:gd name="connsiteX4" fmla="*/ 180835 w 362309"/>
                <a:gd name="connsiteY4" fmla="*/ 0 h 361971"/>
                <a:gd name="connsiteX5" fmla="*/ 180835 w 362309"/>
                <a:gd name="connsiteY5" fmla="*/ 0 h 361971"/>
                <a:gd name="connsiteX6" fmla="*/ 277962 w 362309"/>
                <a:gd name="connsiteY6" fmla="*/ 125126 h 361971"/>
                <a:gd name="connsiteX7" fmla="*/ 244735 w 362309"/>
                <a:gd name="connsiteY7" fmla="*/ 154492 h 361971"/>
                <a:gd name="connsiteX8" fmla="*/ 244735 w 362309"/>
                <a:gd name="connsiteY8" fmla="*/ 255998 h 361971"/>
                <a:gd name="connsiteX9" fmla="*/ 238345 w 362309"/>
                <a:gd name="connsiteY9" fmla="*/ 262382 h 361971"/>
                <a:gd name="connsiteX10" fmla="*/ 88820 w 362309"/>
                <a:gd name="connsiteY10" fmla="*/ 262382 h 361971"/>
                <a:gd name="connsiteX11" fmla="*/ 82430 w 362309"/>
                <a:gd name="connsiteY11" fmla="*/ 255998 h 361971"/>
                <a:gd name="connsiteX12" fmla="*/ 82430 w 362309"/>
                <a:gd name="connsiteY12" fmla="*/ 106612 h 361971"/>
                <a:gd name="connsiteX13" fmla="*/ 88820 w 362309"/>
                <a:gd name="connsiteY13" fmla="*/ 100228 h 361971"/>
                <a:gd name="connsiteX14" fmla="*/ 238345 w 362309"/>
                <a:gd name="connsiteY14" fmla="*/ 100228 h 361971"/>
                <a:gd name="connsiteX15" fmla="*/ 244735 w 362309"/>
                <a:gd name="connsiteY15" fmla="*/ 106612 h 361971"/>
                <a:gd name="connsiteX16" fmla="*/ 244735 w 362309"/>
                <a:gd name="connsiteY16" fmla="*/ 137894 h 361971"/>
                <a:gd name="connsiteX17" fmla="*/ 269655 w 362309"/>
                <a:gd name="connsiteY17" fmla="*/ 116188 h 361971"/>
                <a:gd name="connsiteX18" fmla="*/ 278602 w 362309"/>
                <a:gd name="connsiteY18" fmla="*/ 116827 h 361971"/>
                <a:gd name="connsiteX19" fmla="*/ 277962 w 362309"/>
                <a:gd name="connsiteY19" fmla="*/ 125126 h 361971"/>
                <a:gd name="connsiteX20" fmla="*/ 277962 w 362309"/>
                <a:gd name="connsiteY20" fmla="*/ 125126 h 3619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362309" h="361971">
                  <a:moveTo>
                    <a:pt x="180835" y="0"/>
                  </a:moveTo>
                  <a:cubicBezTo>
                    <a:pt x="80513" y="0"/>
                    <a:pt x="0" y="81076"/>
                    <a:pt x="0" y="181305"/>
                  </a:cubicBezTo>
                  <a:cubicBezTo>
                    <a:pt x="0" y="281533"/>
                    <a:pt x="81152" y="361972"/>
                    <a:pt x="181474" y="361972"/>
                  </a:cubicBezTo>
                  <a:cubicBezTo>
                    <a:pt x="281157" y="361972"/>
                    <a:pt x="362310" y="280895"/>
                    <a:pt x="362310" y="180667"/>
                  </a:cubicBezTo>
                  <a:cubicBezTo>
                    <a:pt x="362310" y="80438"/>
                    <a:pt x="281157" y="0"/>
                    <a:pt x="180835" y="0"/>
                  </a:cubicBezTo>
                  <a:cubicBezTo>
                    <a:pt x="180835" y="0"/>
                    <a:pt x="180835" y="0"/>
                    <a:pt x="180835" y="0"/>
                  </a:cubicBezTo>
                  <a:close/>
                  <a:moveTo>
                    <a:pt x="277962" y="125126"/>
                  </a:moveTo>
                  <a:lnTo>
                    <a:pt x="244735" y="154492"/>
                  </a:lnTo>
                  <a:lnTo>
                    <a:pt x="244735" y="255998"/>
                  </a:lnTo>
                  <a:cubicBezTo>
                    <a:pt x="244735" y="259828"/>
                    <a:pt x="242179" y="262382"/>
                    <a:pt x="238345" y="262382"/>
                  </a:cubicBezTo>
                  <a:lnTo>
                    <a:pt x="88820" y="262382"/>
                  </a:lnTo>
                  <a:cubicBezTo>
                    <a:pt x="84986" y="262382"/>
                    <a:pt x="82430" y="259828"/>
                    <a:pt x="82430" y="255998"/>
                  </a:cubicBezTo>
                  <a:lnTo>
                    <a:pt x="82430" y="106612"/>
                  </a:lnTo>
                  <a:cubicBezTo>
                    <a:pt x="82430" y="102782"/>
                    <a:pt x="84986" y="100228"/>
                    <a:pt x="88820" y="100228"/>
                  </a:cubicBezTo>
                  <a:lnTo>
                    <a:pt x="238345" y="100228"/>
                  </a:lnTo>
                  <a:cubicBezTo>
                    <a:pt x="242179" y="100228"/>
                    <a:pt x="244735" y="102782"/>
                    <a:pt x="244735" y="106612"/>
                  </a:cubicBezTo>
                  <a:lnTo>
                    <a:pt x="244735" y="137894"/>
                  </a:lnTo>
                  <a:lnTo>
                    <a:pt x="269655" y="116188"/>
                  </a:lnTo>
                  <a:cubicBezTo>
                    <a:pt x="272211" y="113635"/>
                    <a:pt x="276045" y="114273"/>
                    <a:pt x="278602" y="116827"/>
                  </a:cubicBezTo>
                  <a:cubicBezTo>
                    <a:pt x="280518" y="118104"/>
                    <a:pt x="280518" y="122572"/>
                    <a:pt x="277962" y="125126"/>
                  </a:cubicBezTo>
                  <a:cubicBezTo>
                    <a:pt x="277962" y="125126"/>
                    <a:pt x="277962" y="125126"/>
                    <a:pt x="277962" y="125126"/>
                  </a:cubicBezTo>
                  <a:close/>
                </a:path>
              </a:pathLst>
            </a:custGeom>
            <a:grpFill/>
            <a:ln w="639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pSp>
        <p:nvGrpSpPr>
          <p:cNvPr id="37" name="Graphic 4">
            <a:extLst>
              <a:ext uri="{FF2B5EF4-FFF2-40B4-BE49-F238E27FC236}">
                <a16:creationId xmlns:a16="http://schemas.microsoft.com/office/drawing/2014/main" id="{0EE7DE1D-ECD7-4D71-8063-6C98FE872B7B}"/>
              </a:ext>
            </a:extLst>
          </p:cNvPr>
          <p:cNvGrpSpPr/>
          <p:nvPr/>
        </p:nvGrpSpPr>
        <p:grpSpPr>
          <a:xfrm>
            <a:off x="6659613" y="3010002"/>
            <a:ext cx="432000" cy="432000"/>
            <a:chOff x="2998797" y="2855717"/>
            <a:chExt cx="362309" cy="361971"/>
          </a:xfrm>
          <a:solidFill>
            <a:srgbClr val="002060"/>
          </a:solidFill>
        </p:grpSpPr>
        <p:sp>
          <p:nvSpPr>
            <p:cNvPr id="38" name="Graphic 4">
              <a:extLst>
                <a:ext uri="{FF2B5EF4-FFF2-40B4-BE49-F238E27FC236}">
                  <a16:creationId xmlns:a16="http://schemas.microsoft.com/office/drawing/2014/main" id="{B4C3F096-CF86-4637-ABF3-19B70E9FE885}"/>
                </a:ext>
              </a:extLst>
            </p:cNvPr>
            <p:cNvSpPr/>
            <p:nvPr/>
          </p:nvSpPr>
          <p:spPr>
            <a:xfrm>
              <a:off x="3093368" y="2968075"/>
              <a:ext cx="136744" cy="136617"/>
            </a:xfrm>
            <a:custGeom>
              <a:avLst/>
              <a:gdLst>
                <a:gd name="connsiteX0" fmla="*/ 69011 w 136744"/>
                <a:gd name="connsiteY0" fmla="*/ 112358 h 136617"/>
                <a:gd name="connsiteX1" fmla="*/ 69011 w 136744"/>
                <a:gd name="connsiteY1" fmla="*/ 112358 h 136617"/>
                <a:gd name="connsiteX2" fmla="*/ 67733 w 136744"/>
                <a:gd name="connsiteY2" fmla="*/ 112997 h 136617"/>
                <a:gd name="connsiteX3" fmla="*/ 67094 w 136744"/>
                <a:gd name="connsiteY3" fmla="*/ 113635 h 136617"/>
                <a:gd name="connsiteX4" fmla="*/ 65177 w 136744"/>
                <a:gd name="connsiteY4" fmla="*/ 114273 h 136617"/>
                <a:gd name="connsiteX5" fmla="*/ 65177 w 136744"/>
                <a:gd name="connsiteY5" fmla="*/ 114273 h 136617"/>
                <a:gd name="connsiteX6" fmla="*/ 62621 w 136744"/>
                <a:gd name="connsiteY6" fmla="*/ 113635 h 136617"/>
                <a:gd name="connsiteX7" fmla="*/ 61982 w 136744"/>
                <a:gd name="connsiteY7" fmla="*/ 112997 h 136617"/>
                <a:gd name="connsiteX8" fmla="*/ 60704 w 136744"/>
                <a:gd name="connsiteY8" fmla="*/ 111720 h 136617"/>
                <a:gd name="connsiteX9" fmla="*/ 60704 w 136744"/>
                <a:gd name="connsiteY9" fmla="*/ 111720 h 136617"/>
                <a:gd name="connsiteX10" fmla="*/ 24921 w 136744"/>
                <a:gd name="connsiteY10" fmla="*/ 68947 h 136617"/>
                <a:gd name="connsiteX11" fmla="*/ 25560 w 136744"/>
                <a:gd name="connsiteY11" fmla="*/ 60010 h 136617"/>
                <a:gd name="connsiteX12" fmla="*/ 34506 w 136744"/>
                <a:gd name="connsiteY12" fmla="*/ 60648 h 136617"/>
                <a:gd name="connsiteX13" fmla="*/ 34506 w 136744"/>
                <a:gd name="connsiteY13" fmla="*/ 60648 h 136617"/>
                <a:gd name="connsiteX14" fmla="*/ 65816 w 136744"/>
                <a:gd name="connsiteY14" fmla="*/ 98313 h 136617"/>
                <a:gd name="connsiteX15" fmla="*/ 136745 w 136744"/>
                <a:gd name="connsiteY15" fmla="*/ 36389 h 136617"/>
                <a:gd name="connsiteX16" fmla="*/ 136745 w 136744"/>
                <a:gd name="connsiteY16" fmla="*/ 0 h 136617"/>
                <a:gd name="connsiteX17" fmla="*/ 0 w 136744"/>
                <a:gd name="connsiteY17" fmla="*/ 0 h 136617"/>
                <a:gd name="connsiteX18" fmla="*/ 0 w 136744"/>
                <a:gd name="connsiteY18" fmla="*/ 136617 h 136617"/>
                <a:gd name="connsiteX19" fmla="*/ 136745 w 136744"/>
                <a:gd name="connsiteY19" fmla="*/ 136617 h 136617"/>
                <a:gd name="connsiteX20" fmla="*/ 136745 w 136744"/>
                <a:gd name="connsiteY20" fmla="*/ 52987 h 136617"/>
                <a:gd name="connsiteX21" fmla="*/ 69011 w 136744"/>
                <a:gd name="connsiteY21" fmla="*/ 112358 h 136617"/>
                <a:gd name="connsiteX22" fmla="*/ 69011 w 136744"/>
                <a:gd name="connsiteY22" fmla="*/ 112358 h 136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136744" h="136617">
                  <a:moveTo>
                    <a:pt x="69011" y="112358"/>
                  </a:moveTo>
                  <a:lnTo>
                    <a:pt x="69011" y="112358"/>
                  </a:lnTo>
                  <a:cubicBezTo>
                    <a:pt x="68372" y="112358"/>
                    <a:pt x="68372" y="112997"/>
                    <a:pt x="67733" y="112997"/>
                  </a:cubicBezTo>
                  <a:lnTo>
                    <a:pt x="67094" y="113635"/>
                  </a:lnTo>
                  <a:cubicBezTo>
                    <a:pt x="66455" y="113635"/>
                    <a:pt x="65816" y="114273"/>
                    <a:pt x="65177" y="114273"/>
                  </a:cubicBezTo>
                  <a:lnTo>
                    <a:pt x="65177" y="114273"/>
                  </a:lnTo>
                  <a:cubicBezTo>
                    <a:pt x="64538" y="114273"/>
                    <a:pt x="63260" y="114273"/>
                    <a:pt x="62621" y="113635"/>
                  </a:cubicBezTo>
                  <a:cubicBezTo>
                    <a:pt x="62621" y="113635"/>
                    <a:pt x="61982" y="112997"/>
                    <a:pt x="61982" y="112997"/>
                  </a:cubicBezTo>
                  <a:cubicBezTo>
                    <a:pt x="61343" y="112997"/>
                    <a:pt x="60704" y="112358"/>
                    <a:pt x="60704" y="111720"/>
                  </a:cubicBezTo>
                  <a:lnTo>
                    <a:pt x="60704" y="111720"/>
                  </a:lnTo>
                  <a:lnTo>
                    <a:pt x="24921" y="68947"/>
                  </a:lnTo>
                  <a:cubicBezTo>
                    <a:pt x="22365" y="66394"/>
                    <a:pt x="23004" y="61925"/>
                    <a:pt x="25560" y="60010"/>
                  </a:cubicBezTo>
                  <a:cubicBezTo>
                    <a:pt x="28116" y="58094"/>
                    <a:pt x="32589" y="58094"/>
                    <a:pt x="34506" y="60648"/>
                  </a:cubicBezTo>
                  <a:lnTo>
                    <a:pt x="34506" y="60648"/>
                  </a:lnTo>
                  <a:lnTo>
                    <a:pt x="65816" y="98313"/>
                  </a:lnTo>
                  <a:lnTo>
                    <a:pt x="136745" y="36389"/>
                  </a:lnTo>
                  <a:lnTo>
                    <a:pt x="136745" y="0"/>
                  </a:lnTo>
                  <a:lnTo>
                    <a:pt x="0" y="0"/>
                  </a:lnTo>
                  <a:lnTo>
                    <a:pt x="0" y="136617"/>
                  </a:lnTo>
                  <a:lnTo>
                    <a:pt x="136745" y="136617"/>
                  </a:lnTo>
                  <a:lnTo>
                    <a:pt x="136745" y="52987"/>
                  </a:lnTo>
                  <a:lnTo>
                    <a:pt x="69011" y="112358"/>
                  </a:lnTo>
                  <a:lnTo>
                    <a:pt x="69011" y="112358"/>
                  </a:lnTo>
                  <a:close/>
                </a:path>
              </a:pathLst>
            </a:custGeom>
            <a:grpFill/>
            <a:ln w="639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9" name="Graphic 4">
              <a:extLst>
                <a:ext uri="{FF2B5EF4-FFF2-40B4-BE49-F238E27FC236}">
                  <a16:creationId xmlns:a16="http://schemas.microsoft.com/office/drawing/2014/main" id="{0BD0EF6D-6EC0-45CD-99E4-E62327419668}"/>
                </a:ext>
              </a:extLst>
            </p:cNvPr>
            <p:cNvSpPr/>
            <p:nvPr/>
          </p:nvSpPr>
          <p:spPr>
            <a:xfrm>
              <a:off x="2998797" y="2855717"/>
              <a:ext cx="362309" cy="361971"/>
            </a:xfrm>
            <a:custGeom>
              <a:avLst/>
              <a:gdLst>
                <a:gd name="connsiteX0" fmla="*/ 180835 w 362309"/>
                <a:gd name="connsiteY0" fmla="*/ 0 h 361971"/>
                <a:gd name="connsiteX1" fmla="*/ 0 w 362309"/>
                <a:gd name="connsiteY1" fmla="*/ 181305 h 361971"/>
                <a:gd name="connsiteX2" fmla="*/ 181474 w 362309"/>
                <a:gd name="connsiteY2" fmla="*/ 361972 h 361971"/>
                <a:gd name="connsiteX3" fmla="*/ 362310 w 362309"/>
                <a:gd name="connsiteY3" fmla="*/ 180667 h 361971"/>
                <a:gd name="connsiteX4" fmla="*/ 180835 w 362309"/>
                <a:gd name="connsiteY4" fmla="*/ 0 h 361971"/>
                <a:gd name="connsiteX5" fmla="*/ 180835 w 362309"/>
                <a:gd name="connsiteY5" fmla="*/ 0 h 361971"/>
                <a:gd name="connsiteX6" fmla="*/ 277962 w 362309"/>
                <a:gd name="connsiteY6" fmla="*/ 125126 h 361971"/>
                <a:gd name="connsiteX7" fmla="*/ 244735 w 362309"/>
                <a:gd name="connsiteY7" fmla="*/ 154492 h 361971"/>
                <a:gd name="connsiteX8" fmla="*/ 244735 w 362309"/>
                <a:gd name="connsiteY8" fmla="*/ 255998 h 361971"/>
                <a:gd name="connsiteX9" fmla="*/ 238345 w 362309"/>
                <a:gd name="connsiteY9" fmla="*/ 262382 h 361971"/>
                <a:gd name="connsiteX10" fmla="*/ 88820 w 362309"/>
                <a:gd name="connsiteY10" fmla="*/ 262382 h 361971"/>
                <a:gd name="connsiteX11" fmla="*/ 82430 w 362309"/>
                <a:gd name="connsiteY11" fmla="*/ 255998 h 361971"/>
                <a:gd name="connsiteX12" fmla="*/ 82430 w 362309"/>
                <a:gd name="connsiteY12" fmla="*/ 106612 h 361971"/>
                <a:gd name="connsiteX13" fmla="*/ 88820 w 362309"/>
                <a:gd name="connsiteY13" fmla="*/ 100228 h 361971"/>
                <a:gd name="connsiteX14" fmla="*/ 238345 w 362309"/>
                <a:gd name="connsiteY14" fmla="*/ 100228 h 361971"/>
                <a:gd name="connsiteX15" fmla="*/ 244735 w 362309"/>
                <a:gd name="connsiteY15" fmla="*/ 106612 h 361971"/>
                <a:gd name="connsiteX16" fmla="*/ 244735 w 362309"/>
                <a:gd name="connsiteY16" fmla="*/ 137894 h 361971"/>
                <a:gd name="connsiteX17" fmla="*/ 269655 w 362309"/>
                <a:gd name="connsiteY17" fmla="*/ 116188 h 361971"/>
                <a:gd name="connsiteX18" fmla="*/ 278602 w 362309"/>
                <a:gd name="connsiteY18" fmla="*/ 116827 h 361971"/>
                <a:gd name="connsiteX19" fmla="*/ 277962 w 362309"/>
                <a:gd name="connsiteY19" fmla="*/ 125126 h 361971"/>
                <a:gd name="connsiteX20" fmla="*/ 277962 w 362309"/>
                <a:gd name="connsiteY20" fmla="*/ 125126 h 3619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362309" h="361971">
                  <a:moveTo>
                    <a:pt x="180835" y="0"/>
                  </a:moveTo>
                  <a:cubicBezTo>
                    <a:pt x="80513" y="0"/>
                    <a:pt x="0" y="81076"/>
                    <a:pt x="0" y="181305"/>
                  </a:cubicBezTo>
                  <a:cubicBezTo>
                    <a:pt x="0" y="281533"/>
                    <a:pt x="81152" y="361972"/>
                    <a:pt x="181474" y="361972"/>
                  </a:cubicBezTo>
                  <a:cubicBezTo>
                    <a:pt x="281157" y="361972"/>
                    <a:pt x="362310" y="280895"/>
                    <a:pt x="362310" y="180667"/>
                  </a:cubicBezTo>
                  <a:cubicBezTo>
                    <a:pt x="362310" y="80438"/>
                    <a:pt x="281157" y="0"/>
                    <a:pt x="180835" y="0"/>
                  </a:cubicBezTo>
                  <a:cubicBezTo>
                    <a:pt x="180835" y="0"/>
                    <a:pt x="180835" y="0"/>
                    <a:pt x="180835" y="0"/>
                  </a:cubicBezTo>
                  <a:close/>
                  <a:moveTo>
                    <a:pt x="277962" y="125126"/>
                  </a:moveTo>
                  <a:lnTo>
                    <a:pt x="244735" y="154492"/>
                  </a:lnTo>
                  <a:lnTo>
                    <a:pt x="244735" y="255998"/>
                  </a:lnTo>
                  <a:cubicBezTo>
                    <a:pt x="244735" y="259828"/>
                    <a:pt x="242179" y="262382"/>
                    <a:pt x="238345" y="262382"/>
                  </a:cubicBezTo>
                  <a:lnTo>
                    <a:pt x="88820" y="262382"/>
                  </a:lnTo>
                  <a:cubicBezTo>
                    <a:pt x="84986" y="262382"/>
                    <a:pt x="82430" y="259828"/>
                    <a:pt x="82430" y="255998"/>
                  </a:cubicBezTo>
                  <a:lnTo>
                    <a:pt x="82430" y="106612"/>
                  </a:lnTo>
                  <a:cubicBezTo>
                    <a:pt x="82430" y="102782"/>
                    <a:pt x="84986" y="100228"/>
                    <a:pt x="88820" y="100228"/>
                  </a:cubicBezTo>
                  <a:lnTo>
                    <a:pt x="238345" y="100228"/>
                  </a:lnTo>
                  <a:cubicBezTo>
                    <a:pt x="242179" y="100228"/>
                    <a:pt x="244735" y="102782"/>
                    <a:pt x="244735" y="106612"/>
                  </a:cubicBezTo>
                  <a:lnTo>
                    <a:pt x="244735" y="137894"/>
                  </a:lnTo>
                  <a:lnTo>
                    <a:pt x="269655" y="116188"/>
                  </a:lnTo>
                  <a:cubicBezTo>
                    <a:pt x="272211" y="113635"/>
                    <a:pt x="276045" y="114273"/>
                    <a:pt x="278602" y="116827"/>
                  </a:cubicBezTo>
                  <a:cubicBezTo>
                    <a:pt x="280518" y="118104"/>
                    <a:pt x="280518" y="122572"/>
                    <a:pt x="277962" y="125126"/>
                  </a:cubicBezTo>
                  <a:cubicBezTo>
                    <a:pt x="277962" y="125126"/>
                    <a:pt x="277962" y="125126"/>
                    <a:pt x="277962" y="125126"/>
                  </a:cubicBezTo>
                  <a:close/>
                </a:path>
              </a:pathLst>
            </a:custGeom>
            <a:grpFill/>
            <a:ln w="639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pSp>
        <p:nvGrpSpPr>
          <p:cNvPr id="40" name="Graphic 4">
            <a:extLst>
              <a:ext uri="{FF2B5EF4-FFF2-40B4-BE49-F238E27FC236}">
                <a16:creationId xmlns:a16="http://schemas.microsoft.com/office/drawing/2014/main" id="{242D0A59-90E0-4650-8513-FE4547323144}"/>
              </a:ext>
            </a:extLst>
          </p:cNvPr>
          <p:cNvGrpSpPr/>
          <p:nvPr/>
        </p:nvGrpSpPr>
        <p:grpSpPr>
          <a:xfrm>
            <a:off x="6659613" y="3686003"/>
            <a:ext cx="432000" cy="432000"/>
            <a:chOff x="2998797" y="2855717"/>
            <a:chExt cx="362309" cy="361971"/>
          </a:xfrm>
          <a:solidFill>
            <a:srgbClr val="002060"/>
          </a:solidFill>
        </p:grpSpPr>
        <p:sp>
          <p:nvSpPr>
            <p:cNvPr id="41" name="Graphic 4">
              <a:extLst>
                <a:ext uri="{FF2B5EF4-FFF2-40B4-BE49-F238E27FC236}">
                  <a16:creationId xmlns:a16="http://schemas.microsoft.com/office/drawing/2014/main" id="{58F2F8A5-BA05-40A3-8C5E-2A5D04E3860A}"/>
                </a:ext>
              </a:extLst>
            </p:cNvPr>
            <p:cNvSpPr/>
            <p:nvPr/>
          </p:nvSpPr>
          <p:spPr>
            <a:xfrm>
              <a:off x="3093368" y="2968075"/>
              <a:ext cx="136744" cy="136617"/>
            </a:xfrm>
            <a:custGeom>
              <a:avLst/>
              <a:gdLst>
                <a:gd name="connsiteX0" fmla="*/ 69011 w 136744"/>
                <a:gd name="connsiteY0" fmla="*/ 112358 h 136617"/>
                <a:gd name="connsiteX1" fmla="*/ 69011 w 136744"/>
                <a:gd name="connsiteY1" fmla="*/ 112358 h 136617"/>
                <a:gd name="connsiteX2" fmla="*/ 67733 w 136744"/>
                <a:gd name="connsiteY2" fmla="*/ 112997 h 136617"/>
                <a:gd name="connsiteX3" fmla="*/ 67094 w 136744"/>
                <a:gd name="connsiteY3" fmla="*/ 113635 h 136617"/>
                <a:gd name="connsiteX4" fmla="*/ 65177 w 136744"/>
                <a:gd name="connsiteY4" fmla="*/ 114273 h 136617"/>
                <a:gd name="connsiteX5" fmla="*/ 65177 w 136744"/>
                <a:gd name="connsiteY5" fmla="*/ 114273 h 136617"/>
                <a:gd name="connsiteX6" fmla="*/ 62621 w 136744"/>
                <a:gd name="connsiteY6" fmla="*/ 113635 h 136617"/>
                <a:gd name="connsiteX7" fmla="*/ 61982 w 136744"/>
                <a:gd name="connsiteY7" fmla="*/ 112997 h 136617"/>
                <a:gd name="connsiteX8" fmla="*/ 60704 w 136744"/>
                <a:gd name="connsiteY8" fmla="*/ 111720 h 136617"/>
                <a:gd name="connsiteX9" fmla="*/ 60704 w 136744"/>
                <a:gd name="connsiteY9" fmla="*/ 111720 h 136617"/>
                <a:gd name="connsiteX10" fmla="*/ 24921 w 136744"/>
                <a:gd name="connsiteY10" fmla="*/ 68947 h 136617"/>
                <a:gd name="connsiteX11" fmla="*/ 25560 w 136744"/>
                <a:gd name="connsiteY11" fmla="*/ 60010 h 136617"/>
                <a:gd name="connsiteX12" fmla="*/ 34506 w 136744"/>
                <a:gd name="connsiteY12" fmla="*/ 60648 h 136617"/>
                <a:gd name="connsiteX13" fmla="*/ 34506 w 136744"/>
                <a:gd name="connsiteY13" fmla="*/ 60648 h 136617"/>
                <a:gd name="connsiteX14" fmla="*/ 65816 w 136744"/>
                <a:gd name="connsiteY14" fmla="*/ 98313 h 136617"/>
                <a:gd name="connsiteX15" fmla="*/ 136745 w 136744"/>
                <a:gd name="connsiteY15" fmla="*/ 36389 h 136617"/>
                <a:gd name="connsiteX16" fmla="*/ 136745 w 136744"/>
                <a:gd name="connsiteY16" fmla="*/ 0 h 136617"/>
                <a:gd name="connsiteX17" fmla="*/ 0 w 136744"/>
                <a:gd name="connsiteY17" fmla="*/ 0 h 136617"/>
                <a:gd name="connsiteX18" fmla="*/ 0 w 136744"/>
                <a:gd name="connsiteY18" fmla="*/ 136617 h 136617"/>
                <a:gd name="connsiteX19" fmla="*/ 136745 w 136744"/>
                <a:gd name="connsiteY19" fmla="*/ 136617 h 136617"/>
                <a:gd name="connsiteX20" fmla="*/ 136745 w 136744"/>
                <a:gd name="connsiteY20" fmla="*/ 52987 h 136617"/>
                <a:gd name="connsiteX21" fmla="*/ 69011 w 136744"/>
                <a:gd name="connsiteY21" fmla="*/ 112358 h 136617"/>
                <a:gd name="connsiteX22" fmla="*/ 69011 w 136744"/>
                <a:gd name="connsiteY22" fmla="*/ 112358 h 136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136744" h="136617">
                  <a:moveTo>
                    <a:pt x="69011" y="112358"/>
                  </a:moveTo>
                  <a:lnTo>
                    <a:pt x="69011" y="112358"/>
                  </a:lnTo>
                  <a:cubicBezTo>
                    <a:pt x="68372" y="112358"/>
                    <a:pt x="68372" y="112997"/>
                    <a:pt x="67733" y="112997"/>
                  </a:cubicBezTo>
                  <a:lnTo>
                    <a:pt x="67094" y="113635"/>
                  </a:lnTo>
                  <a:cubicBezTo>
                    <a:pt x="66455" y="113635"/>
                    <a:pt x="65816" y="114273"/>
                    <a:pt x="65177" y="114273"/>
                  </a:cubicBezTo>
                  <a:lnTo>
                    <a:pt x="65177" y="114273"/>
                  </a:lnTo>
                  <a:cubicBezTo>
                    <a:pt x="64538" y="114273"/>
                    <a:pt x="63260" y="114273"/>
                    <a:pt x="62621" y="113635"/>
                  </a:cubicBezTo>
                  <a:cubicBezTo>
                    <a:pt x="62621" y="113635"/>
                    <a:pt x="61982" y="112997"/>
                    <a:pt x="61982" y="112997"/>
                  </a:cubicBezTo>
                  <a:cubicBezTo>
                    <a:pt x="61343" y="112997"/>
                    <a:pt x="60704" y="112358"/>
                    <a:pt x="60704" y="111720"/>
                  </a:cubicBezTo>
                  <a:lnTo>
                    <a:pt x="60704" y="111720"/>
                  </a:lnTo>
                  <a:lnTo>
                    <a:pt x="24921" y="68947"/>
                  </a:lnTo>
                  <a:cubicBezTo>
                    <a:pt x="22365" y="66394"/>
                    <a:pt x="23004" y="61925"/>
                    <a:pt x="25560" y="60010"/>
                  </a:cubicBezTo>
                  <a:cubicBezTo>
                    <a:pt x="28116" y="58094"/>
                    <a:pt x="32589" y="58094"/>
                    <a:pt x="34506" y="60648"/>
                  </a:cubicBezTo>
                  <a:lnTo>
                    <a:pt x="34506" y="60648"/>
                  </a:lnTo>
                  <a:lnTo>
                    <a:pt x="65816" y="98313"/>
                  </a:lnTo>
                  <a:lnTo>
                    <a:pt x="136745" y="36389"/>
                  </a:lnTo>
                  <a:lnTo>
                    <a:pt x="136745" y="0"/>
                  </a:lnTo>
                  <a:lnTo>
                    <a:pt x="0" y="0"/>
                  </a:lnTo>
                  <a:lnTo>
                    <a:pt x="0" y="136617"/>
                  </a:lnTo>
                  <a:lnTo>
                    <a:pt x="136745" y="136617"/>
                  </a:lnTo>
                  <a:lnTo>
                    <a:pt x="136745" y="52987"/>
                  </a:lnTo>
                  <a:lnTo>
                    <a:pt x="69011" y="112358"/>
                  </a:lnTo>
                  <a:lnTo>
                    <a:pt x="69011" y="112358"/>
                  </a:lnTo>
                  <a:close/>
                </a:path>
              </a:pathLst>
            </a:custGeom>
            <a:grpFill/>
            <a:ln w="639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42" name="Graphic 4">
              <a:extLst>
                <a:ext uri="{FF2B5EF4-FFF2-40B4-BE49-F238E27FC236}">
                  <a16:creationId xmlns:a16="http://schemas.microsoft.com/office/drawing/2014/main" id="{8B94E044-0BB2-4DE8-8381-0D25B0E753ED}"/>
                </a:ext>
              </a:extLst>
            </p:cNvPr>
            <p:cNvSpPr/>
            <p:nvPr/>
          </p:nvSpPr>
          <p:spPr>
            <a:xfrm>
              <a:off x="2998797" y="2855717"/>
              <a:ext cx="362309" cy="361971"/>
            </a:xfrm>
            <a:custGeom>
              <a:avLst/>
              <a:gdLst>
                <a:gd name="connsiteX0" fmla="*/ 180835 w 362309"/>
                <a:gd name="connsiteY0" fmla="*/ 0 h 361971"/>
                <a:gd name="connsiteX1" fmla="*/ 0 w 362309"/>
                <a:gd name="connsiteY1" fmla="*/ 181305 h 361971"/>
                <a:gd name="connsiteX2" fmla="*/ 181474 w 362309"/>
                <a:gd name="connsiteY2" fmla="*/ 361972 h 361971"/>
                <a:gd name="connsiteX3" fmla="*/ 362310 w 362309"/>
                <a:gd name="connsiteY3" fmla="*/ 180667 h 361971"/>
                <a:gd name="connsiteX4" fmla="*/ 180835 w 362309"/>
                <a:gd name="connsiteY4" fmla="*/ 0 h 361971"/>
                <a:gd name="connsiteX5" fmla="*/ 180835 w 362309"/>
                <a:gd name="connsiteY5" fmla="*/ 0 h 361971"/>
                <a:gd name="connsiteX6" fmla="*/ 277962 w 362309"/>
                <a:gd name="connsiteY6" fmla="*/ 125126 h 361971"/>
                <a:gd name="connsiteX7" fmla="*/ 244735 w 362309"/>
                <a:gd name="connsiteY7" fmla="*/ 154492 h 361971"/>
                <a:gd name="connsiteX8" fmla="*/ 244735 w 362309"/>
                <a:gd name="connsiteY8" fmla="*/ 255998 h 361971"/>
                <a:gd name="connsiteX9" fmla="*/ 238345 w 362309"/>
                <a:gd name="connsiteY9" fmla="*/ 262382 h 361971"/>
                <a:gd name="connsiteX10" fmla="*/ 88820 w 362309"/>
                <a:gd name="connsiteY10" fmla="*/ 262382 h 361971"/>
                <a:gd name="connsiteX11" fmla="*/ 82430 w 362309"/>
                <a:gd name="connsiteY11" fmla="*/ 255998 h 361971"/>
                <a:gd name="connsiteX12" fmla="*/ 82430 w 362309"/>
                <a:gd name="connsiteY12" fmla="*/ 106612 h 361971"/>
                <a:gd name="connsiteX13" fmla="*/ 88820 w 362309"/>
                <a:gd name="connsiteY13" fmla="*/ 100228 h 361971"/>
                <a:gd name="connsiteX14" fmla="*/ 238345 w 362309"/>
                <a:gd name="connsiteY14" fmla="*/ 100228 h 361971"/>
                <a:gd name="connsiteX15" fmla="*/ 244735 w 362309"/>
                <a:gd name="connsiteY15" fmla="*/ 106612 h 361971"/>
                <a:gd name="connsiteX16" fmla="*/ 244735 w 362309"/>
                <a:gd name="connsiteY16" fmla="*/ 137894 h 361971"/>
                <a:gd name="connsiteX17" fmla="*/ 269655 w 362309"/>
                <a:gd name="connsiteY17" fmla="*/ 116188 h 361971"/>
                <a:gd name="connsiteX18" fmla="*/ 278602 w 362309"/>
                <a:gd name="connsiteY18" fmla="*/ 116827 h 361971"/>
                <a:gd name="connsiteX19" fmla="*/ 277962 w 362309"/>
                <a:gd name="connsiteY19" fmla="*/ 125126 h 361971"/>
                <a:gd name="connsiteX20" fmla="*/ 277962 w 362309"/>
                <a:gd name="connsiteY20" fmla="*/ 125126 h 3619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362309" h="361971">
                  <a:moveTo>
                    <a:pt x="180835" y="0"/>
                  </a:moveTo>
                  <a:cubicBezTo>
                    <a:pt x="80513" y="0"/>
                    <a:pt x="0" y="81076"/>
                    <a:pt x="0" y="181305"/>
                  </a:cubicBezTo>
                  <a:cubicBezTo>
                    <a:pt x="0" y="281533"/>
                    <a:pt x="81152" y="361972"/>
                    <a:pt x="181474" y="361972"/>
                  </a:cubicBezTo>
                  <a:cubicBezTo>
                    <a:pt x="281157" y="361972"/>
                    <a:pt x="362310" y="280895"/>
                    <a:pt x="362310" y="180667"/>
                  </a:cubicBezTo>
                  <a:cubicBezTo>
                    <a:pt x="362310" y="80438"/>
                    <a:pt x="281157" y="0"/>
                    <a:pt x="180835" y="0"/>
                  </a:cubicBezTo>
                  <a:cubicBezTo>
                    <a:pt x="180835" y="0"/>
                    <a:pt x="180835" y="0"/>
                    <a:pt x="180835" y="0"/>
                  </a:cubicBezTo>
                  <a:close/>
                  <a:moveTo>
                    <a:pt x="277962" y="125126"/>
                  </a:moveTo>
                  <a:lnTo>
                    <a:pt x="244735" y="154492"/>
                  </a:lnTo>
                  <a:lnTo>
                    <a:pt x="244735" y="255998"/>
                  </a:lnTo>
                  <a:cubicBezTo>
                    <a:pt x="244735" y="259828"/>
                    <a:pt x="242179" y="262382"/>
                    <a:pt x="238345" y="262382"/>
                  </a:cubicBezTo>
                  <a:lnTo>
                    <a:pt x="88820" y="262382"/>
                  </a:lnTo>
                  <a:cubicBezTo>
                    <a:pt x="84986" y="262382"/>
                    <a:pt x="82430" y="259828"/>
                    <a:pt x="82430" y="255998"/>
                  </a:cubicBezTo>
                  <a:lnTo>
                    <a:pt x="82430" y="106612"/>
                  </a:lnTo>
                  <a:cubicBezTo>
                    <a:pt x="82430" y="102782"/>
                    <a:pt x="84986" y="100228"/>
                    <a:pt x="88820" y="100228"/>
                  </a:cubicBezTo>
                  <a:lnTo>
                    <a:pt x="238345" y="100228"/>
                  </a:lnTo>
                  <a:cubicBezTo>
                    <a:pt x="242179" y="100228"/>
                    <a:pt x="244735" y="102782"/>
                    <a:pt x="244735" y="106612"/>
                  </a:cubicBezTo>
                  <a:lnTo>
                    <a:pt x="244735" y="137894"/>
                  </a:lnTo>
                  <a:lnTo>
                    <a:pt x="269655" y="116188"/>
                  </a:lnTo>
                  <a:cubicBezTo>
                    <a:pt x="272211" y="113635"/>
                    <a:pt x="276045" y="114273"/>
                    <a:pt x="278602" y="116827"/>
                  </a:cubicBezTo>
                  <a:cubicBezTo>
                    <a:pt x="280518" y="118104"/>
                    <a:pt x="280518" y="122572"/>
                    <a:pt x="277962" y="125126"/>
                  </a:cubicBezTo>
                  <a:cubicBezTo>
                    <a:pt x="277962" y="125126"/>
                    <a:pt x="277962" y="125126"/>
                    <a:pt x="277962" y="125126"/>
                  </a:cubicBezTo>
                  <a:close/>
                </a:path>
              </a:pathLst>
            </a:custGeom>
            <a:grpFill/>
            <a:ln w="639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43" name="TextBox 42">
            <a:extLst>
              <a:ext uri="{FF2B5EF4-FFF2-40B4-BE49-F238E27FC236}">
                <a16:creationId xmlns:a16="http://schemas.microsoft.com/office/drawing/2014/main" id="{8F90CF5F-C0F4-492F-8004-D99DB64757BB}"/>
              </a:ext>
            </a:extLst>
          </p:cNvPr>
          <p:cNvSpPr txBox="1"/>
          <p:nvPr/>
        </p:nvSpPr>
        <p:spPr>
          <a:xfrm>
            <a:off x="6659613" y="4252097"/>
            <a:ext cx="5100374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*Стяжаются при восхождении в космосы, метакосмосы ИВДИВО. Выявляются самостоятельно</a:t>
            </a:r>
          </a:p>
        </p:txBody>
      </p:sp>
    </p:spTree>
    <p:extLst>
      <p:ext uri="{BB962C8B-B14F-4D97-AF65-F5344CB8AC3E}">
        <p14:creationId xmlns:p14="http://schemas.microsoft.com/office/powerpoint/2010/main" val="33169718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8E4795A7-EC88-427D-9A37-A26B7C85351E}"/>
              </a:ext>
            </a:extLst>
          </p:cNvPr>
          <p:cNvSpPr txBox="1"/>
          <p:nvPr/>
        </p:nvSpPr>
        <p:spPr>
          <a:xfrm>
            <a:off x="183399" y="44799"/>
            <a:ext cx="120086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Домашнее задание (1/5)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E87B579-16BE-4E73-9315-2C01339978AF}"/>
              </a:ext>
            </a:extLst>
          </p:cNvPr>
          <p:cNvSpPr txBox="1"/>
          <p:nvPr/>
        </p:nvSpPr>
        <p:spPr>
          <a:xfrm>
            <a:off x="743372" y="1144607"/>
            <a:ext cx="10635164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Выпишите перечень Частей, которые в ответственности вас, как Должностно Полномочного </a:t>
            </a:r>
            <a:r>
              <a:rPr lang="ru-RU" sz="2800" b="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(по предыдущим двум слайдам).</a:t>
            </a:r>
          </a:p>
          <a:p>
            <a:endParaRPr lang="ru-RU" sz="28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Продумайте три первых шага, с которых начнете разрабатывать основную часть ответственности Должностно Полномочного.</a:t>
            </a:r>
          </a:p>
          <a:p>
            <a:endParaRPr lang="ru-RU" sz="28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Продумайте три первых шага, 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которых начнете </a:t>
            </a:r>
            <a:r>
              <a:rPr lang="ru-RU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разрабатывать 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</a:t>
            </a:r>
            <a:r>
              <a:rPr lang="ru-RU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асти ИВО и Части ИВАС КХ.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Стяжайте у ИВАС КХ, ИВАС Служения и ИВО синтез всех Частей вашей ответственности по служению и приступите к его разработке!</a:t>
            </a:r>
          </a:p>
        </p:txBody>
      </p:sp>
      <p:grpSp>
        <p:nvGrpSpPr>
          <p:cNvPr id="8" name="Graphic 4">
            <a:extLst>
              <a:ext uri="{FF2B5EF4-FFF2-40B4-BE49-F238E27FC236}">
                <a16:creationId xmlns:a16="http://schemas.microsoft.com/office/drawing/2014/main" id="{1A9FB462-5D77-4D83-B099-A4834923B5E5}"/>
              </a:ext>
            </a:extLst>
          </p:cNvPr>
          <p:cNvGrpSpPr/>
          <p:nvPr/>
        </p:nvGrpSpPr>
        <p:grpSpPr>
          <a:xfrm>
            <a:off x="200980" y="1278862"/>
            <a:ext cx="432000" cy="432000"/>
            <a:chOff x="2998797" y="2855717"/>
            <a:chExt cx="362309" cy="361971"/>
          </a:xfrm>
          <a:solidFill>
            <a:srgbClr val="002060"/>
          </a:solidFill>
        </p:grpSpPr>
        <p:sp>
          <p:nvSpPr>
            <p:cNvPr id="9" name="Graphic 4">
              <a:extLst>
                <a:ext uri="{FF2B5EF4-FFF2-40B4-BE49-F238E27FC236}">
                  <a16:creationId xmlns:a16="http://schemas.microsoft.com/office/drawing/2014/main" id="{F1986A45-A7CB-47DC-B104-104AF073E2AE}"/>
                </a:ext>
              </a:extLst>
            </p:cNvPr>
            <p:cNvSpPr/>
            <p:nvPr/>
          </p:nvSpPr>
          <p:spPr>
            <a:xfrm>
              <a:off x="3093368" y="2968075"/>
              <a:ext cx="136744" cy="136617"/>
            </a:xfrm>
            <a:custGeom>
              <a:avLst/>
              <a:gdLst>
                <a:gd name="connsiteX0" fmla="*/ 69011 w 136744"/>
                <a:gd name="connsiteY0" fmla="*/ 112358 h 136617"/>
                <a:gd name="connsiteX1" fmla="*/ 69011 w 136744"/>
                <a:gd name="connsiteY1" fmla="*/ 112358 h 136617"/>
                <a:gd name="connsiteX2" fmla="*/ 67733 w 136744"/>
                <a:gd name="connsiteY2" fmla="*/ 112997 h 136617"/>
                <a:gd name="connsiteX3" fmla="*/ 67094 w 136744"/>
                <a:gd name="connsiteY3" fmla="*/ 113635 h 136617"/>
                <a:gd name="connsiteX4" fmla="*/ 65177 w 136744"/>
                <a:gd name="connsiteY4" fmla="*/ 114273 h 136617"/>
                <a:gd name="connsiteX5" fmla="*/ 65177 w 136744"/>
                <a:gd name="connsiteY5" fmla="*/ 114273 h 136617"/>
                <a:gd name="connsiteX6" fmla="*/ 62621 w 136744"/>
                <a:gd name="connsiteY6" fmla="*/ 113635 h 136617"/>
                <a:gd name="connsiteX7" fmla="*/ 61982 w 136744"/>
                <a:gd name="connsiteY7" fmla="*/ 112997 h 136617"/>
                <a:gd name="connsiteX8" fmla="*/ 60704 w 136744"/>
                <a:gd name="connsiteY8" fmla="*/ 111720 h 136617"/>
                <a:gd name="connsiteX9" fmla="*/ 60704 w 136744"/>
                <a:gd name="connsiteY9" fmla="*/ 111720 h 136617"/>
                <a:gd name="connsiteX10" fmla="*/ 24921 w 136744"/>
                <a:gd name="connsiteY10" fmla="*/ 68947 h 136617"/>
                <a:gd name="connsiteX11" fmla="*/ 25560 w 136744"/>
                <a:gd name="connsiteY11" fmla="*/ 60010 h 136617"/>
                <a:gd name="connsiteX12" fmla="*/ 34506 w 136744"/>
                <a:gd name="connsiteY12" fmla="*/ 60648 h 136617"/>
                <a:gd name="connsiteX13" fmla="*/ 34506 w 136744"/>
                <a:gd name="connsiteY13" fmla="*/ 60648 h 136617"/>
                <a:gd name="connsiteX14" fmla="*/ 65816 w 136744"/>
                <a:gd name="connsiteY14" fmla="*/ 98313 h 136617"/>
                <a:gd name="connsiteX15" fmla="*/ 136745 w 136744"/>
                <a:gd name="connsiteY15" fmla="*/ 36389 h 136617"/>
                <a:gd name="connsiteX16" fmla="*/ 136745 w 136744"/>
                <a:gd name="connsiteY16" fmla="*/ 0 h 136617"/>
                <a:gd name="connsiteX17" fmla="*/ 0 w 136744"/>
                <a:gd name="connsiteY17" fmla="*/ 0 h 136617"/>
                <a:gd name="connsiteX18" fmla="*/ 0 w 136744"/>
                <a:gd name="connsiteY18" fmla="*/ 136617 h 136617"/>
                <a:gd name="connsiteX19" fmla="*/ 136745 w 136744"/>
                <a:gd name="connsiteY19" fmla="*/ 136617 h 136617"/>
                <a:gd name="connsiteX20" fmla="*/ 136745 w 136744"/>
                <a:gd name="connsiteY20" fmla="*/ 52987 h 136617"/>
                <a:gd name="connsiteX21" fmla="*/ 69011 w 136744"/>
                <a:gd name="connsiteY21" fmla="*/ 112358 h 136617"/>
                <a:gd name="connsiteX22" fmla="*/ 69011 w 136744"/>
                <a:gd name="connsiteY22" fmla="*/ 112358 h 136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136744" h="136617">
                  <a:moveTo>
                    <a:pt x="69011" y="112358"/>
                  </a:moveTo>
                  <a:lnTo>
                    <a:pt x="69011" y="112358"/>
                  </a:lnTo>
                  <a:cubicBezTo>
                    <a:pt x="68372" y="112358"/>
                    <a:pt x="68372" y="112997"/>
                    <a:pt x="67733" y="112997"/>
                  </a:cubicBezTo>
                  <a:lnTo>
                    <a:pt x="67094" y="113635"/>
                  </a:lnTo>
                  <a:cubicBezTo>
                    <a:pt x="66455" y="113635"/>
                    <a:pt x="65816" y="114273"/>
                    <a:pt x="65177" y="114273"/>
                  </a:cubicBezTo>
                  <a:lnTo>
                    <a:pt x="65177" y="114273"/>
                  </a:lnTo>
                  <a:cubicBezTo>
                    <a:pt x="64538" y="114273"/>
                    <a:pt x="63260" y="114273"/>
                    <a:pt x="62621" y="113635"/>
                  </a:cubicBezTo>
                  <a:cubicBezTo>
                    <a:pt x="62621" y="113635"/>
                    <a:pt x="61982" y="112997"/>
                    <a:pt x="61982" y="112997"/>
                  </a:cubicBezTo>
                  <a:cubicBezTo>
                    <a:pt x="61343" y="112997"/>
                    <a:pt x="60704" y="112358"/>
                    <a:pt x="60704" y="111720"/>
                  </a:cubicBezTo>
                  <a:lnTo>
                    <a:pt x="60704" y="111720"/>
                  </a:lnTo>
                  <a:lnTo>
                    <a:pt x="24921" y="68947"/>
                  </a:lnTo>
                  <a:cubicBezTo>
                    <a:pt x="22365" y="66394"/>
                    <a:pt x="23004" y="61925"/>
                    <a:pt x="25560" y="60010"/>
                  </a:cubicBezTo>
                  <a:cubicBezTo>
                    <a:pt x="28116" y="58094"/>
                    <a:pt x="32589" y="58094"/>
                    <a:pt x="34506" y="60648"/>
                  </a:cubicBezTo>
                  <a:lnTo>
                    <a:pt x="34506" y="60648"/>
                  </a:lnTo>
                  <a:lnTo>
                    <a:pt x="65816" y="98313"/>
                  </a:lnTo>
                  <a:lnTo>
                    <a:pt x="136745" y="36389"/>
                  </a:lnTo>
                  <a:lnTo>
                    <a:pt x="136745" y="0"/>
                  </a:lnTo>
                  <a:lnTo>
                    <a:pt x="0" y="0"/>
                  </a:lnTo>
                  <a:lnTo>
                    <a:pt x="0" y="136617"/>
                  </a:lnTo>
                  <a:lnTo>
                    <a:pt x="136745" y="136617"/>
                  </a:lnTo>
                  <a:lnTo>
                    <a:pt x="136745" y="52987"/>
                  </a:lnTo>
                  <a:lnTo>
                    <a:pt x="69011" y="112358"/>
                  </a:lnTo>
                  <a:lnTo>
                    <a:pt x="69011" y="112358"/>
                  </a:lnTo>
                  <a:close/>
                </a:path>
              </a:pathLst>
            </a:custGeom>
            <a:grpFill/>
            <a:ln w="639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0" name="Graphic 4">
              <a:extLst>
                <a:ext uri="{FF2B5EF4-FFF2-40B4-BE49-F238E27FC236}">
                  <a16:creationId xmlns:a16="http://schemas.microsoft.com/office/drawing/2014/main" id="{FF5D1DA8-ABF9-4691-82E2-0E707B18910C}"/>
                </a:ext>
              </a:extLst>
            </p:cNvPr>
            <p:cNvSpPr/>
            <p:nvPr/>
          </p:nvSpPr>
          <p:spPr>
            <a:xfrm>
              <a:off x="2998797" y="2855717"/>
              <a:ext cx="362309" cy="361971"/>
            </a:xfrm>
            <a:custGeom>
              <a:avLst/>
              <a:gdLst>
                <a:gd name="connsiteX0" fmla="*/ 180835 w 362309"/>
                <a:gd name="connsiteY0" fmla="*/ 0 h 361971"/>
                <a:gd name="connsiteX1" fmla="*/ 0 w 362309"/>
                <a:gd name="connsiteY1" fmla="*/ 181305 h 361971"/>
                <a:gd name="connsiteX2" fmla="*/ 181474 w 362309"/>
                <a:gd name="connsiteY2" fmla="*/ 361972 h 361971"/>
                <a:gd name="connsiteX3" fmla="*/ 362310 w 362309"/>
                <a:gd name="connsiteY3" fmla="*/ 180667 h 361971"/>
                <a:gd name="connsiteX4" fmla="*/ 180835 w 362309"/>
                <a:gd name="connsiteY4" fmla="*/ 0 h 361971"/>
                <a:gd name="connsiteX5" fmla="*/ 180835 w 362309"/>
                <a:gd name="connsiteY5" fmla="*/ 0 h 361971"/>
                <a:gd name="connsiteX6" fmla="*/ 277962 w 362309"/>
                <a:gd name="connsiteY6" fmla="*/ 125126 h 361971"/>
                <a:gd name="connsiteX7" fmla="*/ 244735 w 362309"/>
                <a:gd name="connsiteY7" fmla="*/ 154492 h 361971"/>
                <a:gd name="connsiteX8" fmla="*/ 244735 w 362309"/>
                <a:gd name="connsiteY8" fmla="*/ 255998 h 361971"/>
                <a:gd name="connsiteX9" fmla="*/ 238345 w 362309"/>
                <a:gd name="connsiteY9" fmla="*/ 262382 h 361971"/>
                <a:gd name="connsiteX10" fmla="*/ 88820 w 362309"/>
                <a:gd name="connsiteY10" fmla="*/ 262382 h 361971"/>
                <a:gd name="connsiteX11" fmla="*/ 82430 w 362309"/>
                <a:gd name="connsiteY11" fmla="*/ 255998 h 361971"/>
                <a:gd name="connsiteX12" fmla="*/ 82430 w 362309"/>
                <a:gd name="connsiteY12" fmla="*/ 106612 h 361971"/>
                <a:gd name="connsiteX13" fmla="*/ 88820 w 362309"/>
                <a:gd name="connsiteY13" fmla="*/ 100228 h 361971"/>
                <a:gd name="connsiteX14" fmla="*/ 238345 w 362309"/>
                <a:gd name="connsiteY14" fmla="*/ 100228 h 361971"/>
                <a:gd name="connsiteX15" fmla="*/ 244735 w 362309"/>
                <a:gd name="connsiteY15" fmla="*/ 106612 h 361971"/>
                <a:gd name="connsiteX16" fmla="*/ 244735 w 362309"/>
                <a:gd name="connsiteY16" fmla="*/ 137894 h 361971"/>
                <a:gd name="connsiteX17" fmla="*/ 269655 w 362309"/>
                <a:gd name="connsiteY17" fmla="*/ 116188 h 361971"/>
                <a:gd name="connsiteX18" fmla="*/ 278602 w 362309"/>
                <a:gd name="connsiteY18" fmla="*/ 116827 h 361971"/>
                <a:gd name="connsiteX19" fmla="*/ 277962 w 362309"/>
                <a:gd name="connsiteY19" fmla="*/ 125126 h 361971"/>
                <a:gd name="connsiteX20" fmla="*/ 277962 w 362309"/>
                <a:gd name="connsiteY20" fmla="*/ 125126 h 3619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362309" h="361971">
                  <a:moveTo>
                    <a:pt x="180835" y="0"/>
                  </a:moveTo>
                  <a:cubicBezTo>
                    <a:pt x="80513" y="0"/>
                    <a:pt x="0" y="81076"/>
                    <a:pt x="0" y="181305"/>
                  </a:cubicBezTo>
                  <a:cubicBezTo>
                    <a:pt x="0" y="281533"/>
                    <a:pt x="81152" y="361972"/>
                    <a:pt x="181474" y="361972"/>
                  </a:cubicBezTo>
                  <a:cubicBezTo>
                    <a:pt x="281157" y="361972"/>
                    <a:pt x="362310" y="280895"/>
                    <a:pt x="362310" y="180667"/>
                  </a:cubicBezTo>
                  <a:cubicBezTo>
                    <a:pt x="362310" y="80438"/>
                    <a:pt x="281157" y="0"/>
                    <a:pt x="180835" y="0"/>
                  </a:cubicBezTo>
                  <a:cubicBezTo>
                    <a:pt x="180835" y="0"/>
                    <a:pt x="180835" y="0"/>
                    <a:pt x="180835" y="0"/>
                  </a:cubicBezTo>
                  <a:close/>
                  <a:moveTo>
                    <a:pt x="277962" y="125126"/>
                  </a:moveTo>
                  <a:lnTo>
                    <a:pt x="244735" y="154492"/>
                  </a:lnTo>
                  <a:lnTo>
                    <a:pt x="244735" y="255998"/>
                  </a:lnTo>
                  <a:cubicBezTo>
                    <a:pt x="244735" y="259828"/>
                    <a:pt x="242179" y="262382"/>
                    <a:pt x="238345" y="262382"/>
                  </a:cubicBezTo>
                  <a:lnTo>
                    <a:pt x="88820" y="262382"/>
                  </a:lnTo>
                  <a:cubicBezTo>
                    <a:pt x="84986" y="262382"/>
                    <a:pt x="82430" y="259828"/>
                    <a:pt x="82430" y="255998"/>
                  </a:cubicBezTo>
                  <a:lnTo>
                    <a:pt x="82430" y="106612"/>
                  </a:lnTo>
                  <a:cubicBezTo>
                    <a:pt x="82430" y="102782"/>
                    <a:pt x="84986" y="100228"/>
                    <a:pt x="88820" y="100228"/>
                  </a:cubicBezTo>
                  <a:lnTo>
                    <a:pt x="238345" y="100228"/>
                  </a:lnTo>
                  <a:cubicBezTo>
                    <a:pt x="242179" y="100228"/>
                    <a:pt x="244735" y="102782"/>
                    <a:pt x="244735" y="106612"/>
                  </a:cubicBezTo>
                  <a:lnTo>
                    <a:pt x="244735" y="137894"/>
                  </a:lnTo>
                  <a:lnTo>
                    <a:pt x="269655" y="116188"/>
                  </a:lnTo>
                  <a:cubicBezTo>
                    <a:pt x="272211" y="113635"/>
                    <a:pt x="276045" y="114273"/>
                    <a:pt x="278602" y="116827"/>
                  </a:cubicBezTo>
                  <a:cubicBezTo>
                    <a:pt x="280518" y="118104"/>
                    <a:pt x="280518" y="122572"/>
                    <a:pt x="277962" y="125126"/>
                  </a:cubicBezTo>
                  <a:cubicBezTo>
                    <a:pt x="277962" y="125126"/>
                    <a:pt x="277962" y="125126"/>
                    <a:pt x="277962" y="125126"/>
                  </a:cubicBezTo>
                  <a:close/>
                </a:path>
              </a:pathLst>
            </a:custGeom>
            <a:grpFill/>
            <a:ln w="639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pSp>
        <p:nvGrpSpPr>
          <p:cNvPr id="11" name="Graphic 4">
            <a:extLst>
              <a:ext uri="{FF2B5EF4-FFF2-40B4-BE49-F238E27FC236}">
                <a16:creationId xmlns:a16="http://schemas.microsoft.com/office/drawing/2014/main" id="{81F5109C-F76B-41A6-9EB9-3203D853E7AA}"/>
              </a:ext>
            </a:extLst>
          </p:cNvPr>
          <p:cNvGrpSpPr/>
          <p:nvPr/>
        </p:nvGrpSpPr>
        <p:grpSpPr>
          <a:xfrm>
            <a:off x="189335" y="3806984"/>
            <a:ext cx="432000" cy="432000"/>
            <a:chOff x="2998797" y="2855717"/>
            <a:chExt cx="362309" cy="361971"/>
          </a:xfrm>
          <a:solidFill>
            <a:srgbClr val="002060"/>
          </a:solidFill>
        </p:grpSpPr>
        <p:sp>
          <p:nvSpPr>
            <p:cNvPr id="12" name="Graphic 4">
              <a:extLst>
                <a:ext uri="{FF2B5EF4-FFF2-40B4-BE49-F238E27FC236}">
                  <a16:creationId xmlns:a16="http://schemas.microsoft.com/office/drawing/2014/main" id="{22777BEF-9DD0-4B34-A53E-BF306B6BD109}"/>
                </a:ext>
              </a:extLst>
            </p:cNvPr>
            <p:cNvSpPr/>
            <p:nvPr/>
          </p:nvSpPr>
          <p:spPr>
            <a:xfrm>
              <a:off x="3093368" y="2968075"/>
              <a:ext cx="136744" cy="136617"/>
            </a:xfrm>
            <a:custGeom>
              <a:avLst/>
              <a:gdLst>
                <a:gd name="connsiteX0" fmla="*/ 69011 w 136744"/>
                <a:gd name="connsiteY0" fmla="*/ 112358 h 136617"/>
                <a:gd name="connsiteX1" fmla="*/ 69011 w 136744"/>
                <a:gd name="connsiteY1" fmla="*/ 112358 h 136617"/>
                <a:gd name="connsiteX2" fmla="*/ 67733 w 136744"/>
                <a:gd name="connsiteY2" fmla="*/ 112997 h 136617"/>
                <a:gd name="connsiteX3" fmla="*/ 67094 w 136744"/>
                <a:gd name="connsiteY3" fmla="*/ 113635 h 136617"/>
                <a:gd name="connsiteX4" fmla="*/ 65177 w 136744"/>
                <a:gd name="connsiteY4" fmla="*/ 114273 h 136617"/>
                <a:gd name="connsiteX5" fmla="*/ 65177 w 136744"/>
                <a:gd name="connsiteY5" fmla="*/ 114273 h 136617"/>
                <a:gd name="connsiteX6" fmla="*/ 62621 w 136744"/>
                <a:gd name="connsiteY6" fmla="*/ 113635 h 136617"/>
                <a:gd name="connsiteX7" fmla="*/ 61982 w 136744"/>
                <a:gd name="connsiteY7" fmla="*/ 112997 h 136617"/>
                <a:gd name="connsiteX8" fmla="*/ 60704 w 136744"/>
                <a:gd name="connsiteY8" fmla="*/ 111720 h 136617"/>
                <a:gd name="connsiteX9" fmla="*/ 60704 w 136744"/>
                <a:gd name="connsiteY9" fmla="*/ 111720 h 136617"/>
                <a:gd name="connsiteX10" fmla="*/ 24921 w 136744"/>
                <a:gd name="connsiteY10" fmla="*/ 68947 h 136617"/>
                <a:gd name="connsiteX11" fmla="*/ 25560 w 136744"/>
                <a:gd name="connsiteY11" fmla="*/ 60010 h 136617"/>
                <a:gd name="connsiteX12" fmla="*/ 34506 w 136744"/>
                <a:gd name="connsiteY12" fmla="*/ 60648 h 136617"/>
                <a:gd name="connsiteX13" fmla="*/ 34506 w 136744"/>
                <a:gd name="connsiteY13" fmla="*/ 60648 h 136617"/>
                <a:gd name="connsiteX14" fmla="*/ 65816 w 136744"/>
                <a:gd name="connsiteY14" fmla="*/ 98313 h 136617"/>
                <a:gd name="connsiteX15" fmla="*/ 136745 w 136744"/>
                <a:gd name="connsiteY15" fmla="*/ 36389 h 136617"/>
                <a:gd name="connsiteX16" fmla="*/ 136745 w 136744"/>
                <a:gd name="connsiteY16" fmla="*/ 0 h 136617"/>
                <a:gd name="connsiteX17" fmla="*/ 0 w 136744"/>
                <a:gd name="connsiteY17" fmla="*/ 0 h 136617"/>
                <a:gd name="connsiteX18" fmla="*/ 0 w 136744"/>
                <a:gd name="connsiteY18" fmla="*/ 136617 h 136617"/>
                <a:gd name="connsiteX19" fmla="*/ 136745 w 136744"/>
                <a:gd name="connsiteY19" fmla="*/ 136617 h 136617"/>
                <a:gd name="connsiteX20" fmla="*/ 136745 w 136744"/>
                <a:gd name="connsiteY20" fmla="*/ 52987 h 136617"/>
                <a:gd name="connsiteX21" fmla="*/ 69011 w 136744"/>
                <a:gd name="connsiteY21" fmla="*/ 112358 h 136617"/>
                <a:gd name="connsiteX22" fmla="*/ 69011 w 136744"/>
                <a:gd name="connsiteY22" fmla="*/ 112358 h 136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136744" h="136617">
                  <a:moveTo>
                    <a:pt x="69011" y="112358"/>
                  </a:moveTo>
                  <a:lnTo>
                    <a:pt x="69011" y="112358"/>
                  </a:lnTo>
                  <a:cubicBezTo>
                    <a:pt x="68372" y="112358"/>
                    <a:pt x="68372" y="112997"/>
                    <a:pt x="67733" y="112997"/>
                  </a:cubicBezTo>
                  <a:lnTo>
                    <a:pt x="67094" y="113635"/>
                  </a:lnTo>
                  <a:cubicBezTo>
                    <a:pt x="66455" y="113635"/>
                    <a:pt x="65816" y="114273"/>
                    <a:pt x="65177" y="114273"/>
                  </a:cubicBezTo>
                  <a:lnTo>
                    <a:pt x="65177" y="114273"/>
                  </a:lnTo>
                  <a:cubicBezTo>
                    <a:pt x="64538" y="114273"/>
                    <a:pt x="63260" y="114273"/>
                    <a:pt x="62621" y="113635"/>
                  </a:cubicBezTo>
                  <a:cubicBezTo>
                    <a:pt x="62621" y="113635"/>
                    <a:pt x="61982" y="112997"/>
                    <a:pt x="61982" y="112997"/>
                  </a:cubicBezTo>
                  <a:cubicBezTo>
                    <a:pt x="61343" y="112997"/>
                    <a:pt x="60704" y="112358"/>
                    <a:pt x="60704" y="111720"/>
                  </a:cubicBezTo>
                  <a:lnTo>
                    <a:pt x="60704" y="111720"/>
                  </a:lnTo>
                  <a:lnTo>
                    <a:pt x="24921" y="68947"/>
                  </a:lnTo>
                  <a:cubicBezTo>
                    <a:pt x="22365" y="66394"/>
                    <a:pt x="23004" y="61925"/>
                    <a:pt x="25560" y="60010"/>
                  </a:cubicBezTo>
                  <a:cubicBezTo>
                    <a:pt x="28116" y="58094"/>
                    <a:pt x="32589" y="58094"/>
                    <a:pt x="34506" y="60648"/>
                  </a:cubicBezTo>
                  <a:lnTo>
                    <a:pt x="34506" y="60648"/>
                  </a:lnTo>
                  <a:lnTo>
                    <a:pt x="65816" y="98313"/>
                  </a:lnTo>
                  <a:lnTo>
                    <a:pt x="136745" y="36389"/>
                  </a:lnTo>
                  <a:lnTo>
                    <a:pt x="136745" y="0"/>
                  </a:lnTo>
                  <a:lnTo>
                    <a:pt x="0" y="0"/>
                  </a:lnTo>
                  <a:lnTo>
                    <a:pt x="0" y="136617"/>
                  </a:lnTo>
                  <a:lnTo>
                    <a:pt x="136745" y="136617"/>
                  </a:lnTo>
                  <a:lnTo>
                    <a:pt x="136745" y="52987"/>
                  </a:lnTo>
                  <a:lnTo>
                    <a:pt x="69011" y="112358"/>
                  </a:lnTo>
                  <a:lnTo>
                    <a:pt x="69011" y="112358"/>
                  </a:lnTo>
                  <a:close/>
                </a:path>
              </a:pathLst>
            </a:custGeom>
            <a:grpFill/>
            <a:ln w="639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3" name="Graphic 4">
              <a:extLst>
                <a:ext uri="{FF2B5EF4-FFF2-40B4-BE49-F238E27FC236}">
                  <a16:creationId xmlns:a16="http://schemas.microsoft.com/office/drawing/2014/main" id="{59DAF2F1-BECD-47FA-A5B5-5B22DCECDC5D}"/>
                </a:ext>
              </a:extLst>
            </p:cNvPr>
            <p:cNvSpPr/>
            <p:nvPr/>
          </p:nvSpPr>
          <p:spPr>
            <a:xfrm>
              <a:off x="2998797" y="2855717"/>
              <a:ext cx="362309" cy="361971"/>
            </a:xfrm>
            <a:custGeom>
              <a:avLst/>
              <a:gdLst>
                <a:gd name="connsiteX0" fmla="*/ 180835 w 362309"/>
                <a:gd name="connsiteY0" fmla="*/ 0 h 361971"/>
                <a:gd name="connsiteX1" fmla="*/ 0 w 362309"/>
                <a:gd name="connsiteY1" fmla="*/ 181305 h 361971"/>
                <a:gd name="connsiteX2" fmla="*/ 181474 w 362309"/>
                <a:gd name="connsiteY2" fmla="*/ 361972 h 361971"/>
                <a:gd name="connsiteX3" fmla="*/ 362310 w 362309"/>
                <a:gd name="connsiteY3" fmla="*/ 180667 h 361971"/>
                <a:gd name="connsiteX4" fmla="*/ 180835 w 362309"/>
                <a:gd name="connsiteY4" fmla="*/ 0 h 361971"/>
                <a:gd name="connsiteX5" fmla="*/ 180835 w 362309"/>
                <a:gd name="connsiteY5" fmla="*/ 0 h 361971"/>
                <a:gd name="connsiteX6" fmla="*/ 277962 w 362309"/>
                <a:gd name="connsiteY6" fmla="*/ 125126 h 361971"/>
                <a:gd name="connsiteX7" fmla="*/ 244735 w 362309"/>
                <a:gd name="connsiteY7" fmla="*/ 154492 h 361971"/>
                <a:gd name="connsiteX8" fmla="*/ 244735 w 362309"/>
                <a:gd name="connsiteY8" fmla="*/ 255998 h 361971"/>
                <a:gd name="connsiteX9" fmla="*/ 238345 w 362309"/>
                <a:gd name="connsiteY9" fmla="*/ 262382 h 361971"/>
                <a:gd name="connsiteX10" fmla="*/ 88820 w 362309"/>
                <a:gd name="connsiteY10" fmla="*/ 262382 h 361971"/>
                <a:gd name="connsiteX11" fmla="*/ 82430 w 362309"/>
                <a:gd name="connsiteY11" fmla="*/ 255998 h 361971"/>
                <a:gd name="connsiteX12" fmla="*/ 82430 w 362309"/>
                <a:gd name="connsiteY12" fmla="*/ 106612 h 361971"/>
                <a:gd name="connsiteX13" fmla="*/ 88820 w 362309"/>
                <a:gd name="connsiteY13" fmla="*/ 100228 h 361971"/>
                <a:gd name="connsiteX14" fmla="*/ 238345 w 362309"/>
                <a:gd name="connsiteY14" fmla="*/ 100228 h 361971"/>
                <a:gd name="connsiteX15" fmla="*/ 244735 w 362309"/>
                <a:gd name="connsiteY15" fmla="*/ 106612 h 361971"/>
                <a:gd name="connsiteX16" fmla="*/ 244735 w 362309"/>
                <a:gd name="connsiteY16" fmla="*/ 137894 h 361971"/>
                <a:gd name="connsiteX17" fmla="*/ 269655 w 362309"/>
                <a:gd name="connsiteY17" fmla="*/ 116188 h 361971"/>
                <a:gd name="connsiteX18" fmla="*/ 278602 w 362309"/>
                <a:gd name="connsiteY18" fmla="*/ 116827 h 361971"/>
                <a:gd name="connsiteX19" fmla="*/ 277962 w 362309"/>
                <a:gd name="connsiteY19" fmla="*/ 125126 h 361971"/>
                <a:gd name="connsiteX20" fmla="*/ 277962 w 362309"/>
                <a:gd name="connsiteY20" fmla="*/ 125126 h 3619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362309" h="361971">
                  <a:moveTo>
                    <a:pt x="180835" y="0"/>
                  </a:moveTo>
                  <a:cubicBezTo>
                    <a:pt x="80513" y="0"/>
                    <a:pt x="0" y="81076"/>
                    <a:pt x="0" y="181305"/>
                  </a:cubicBezTo>
                  <a:cubicBezTo>
                    <a:pt x="0" y="281533"/>
                    <a:pt x="81152" y="361972"/>
                    <a:pt x="181474" y="361972"/>
                  </a:cubicBezTo>
                  <a:cubicBezTo>
                    <a:pt x="281157" y="361972"/>
                    <a:pt x="362310" y="280895"/>
                    <a:pt x="362310" y="180667"/>
                  </a:cubicBezTo>
                  <a:cubicBezTo>
                    <a:pt x="362310" y="80438"/>
                    <a:pt x="281157" y="0"/>
                    <a:pt x="180835" y="0"/>
                  </a:cubicBezTo>
                  <a:cubicBezTo>
                    <a:pt x="180835" y="0"/>
                    <a:pt x="180835" y="0"/>
                    <a:pt x="180835" y="0"/>
                  </a:cubicBezTo>
                  <a:close/>
                  <a:moveTo>
                    <a:pt x="277962" y="125126"/>
                  </a:moveTo>
                  <a:lnTo>
                    <a:pt x="244735" y="154492"/>
                  </a:lnTo>
                  <a:lnTo>
                    <a:pt x="244735" y="255998"/>
                  </a:lnTo>
                  <a:cubicBezTo>
                    <a:pt x="244735" y="259828"/>
                    <a:pt x="242179" y="262382"/>
                    <a:pt x="238345" y="262382"/>
                  </a:cubicBezTo>
                  <a:lnTo>
                    <a:pt x="88820" y="262382"/>
                  </a:lnTo>
                  <a:cubicBezTo>
                    <a:pt x="84986" y="262382"/>
                    <a:pt x="82430" y="259828"/>
                    <a:pt x="82430" y="255998"/>
                  </a:cubicBezTo>
                  <a:lnTo>
                    <a:pt x="82430" y="106612"/>
                  </a:lnTo>
                  <a:cubicBezTo>
                    <a:pt x="82430" y="102782"/>
                    <a:pt x="84986" y="100228"/>
                    <a:pt x="88820" y="100228"/>
                  </a:cubicBezTo>
                  <a:lnTo>
                    <a:pt x="238345" y="100228"/>
                  </a:lnTo>
                  <a:cubicBezTo>
                    <a:pt x="242179" y="100228"/>
                    <a:pt x="244735" y="102782"/>
                    <a:pt x="244735" y="106612"/>
                  </a:cubicBezTo>
                  <a:lnTo>
                    <a:pt x="244735" y="137894"/>
                  </a:lnTo>
                  <a:lnTo>
                    <a:pt x="269655" y="116188"/>
                  </a:lnTo>
                  <a:cubicBezTo>
                    <a:pt x="272211" y="113635"/>
                    <a:pt x="276045" y="114273"/>
                    <a:pt x="278602" y="116827"/>
                  </a:cubicBezTo>
                  <a:cubicBezTo>
                    <a:pt x="280518" y="118104"/>
                    <a:pt x="280518" y="122572"/>
                    <a:pt x="277962" y="125126"/>
                  </a:cubicBezTo>
                  <a:cubicBezTo>
                    <a:pt x="277962" y="125126"/>
                    <a:pt x="277962" y="125126"/>
                    <a:pt x="277962" y="125126"/>
                  </a:cubicBezTo>
                  <a:close/>
                </a:path>
              </a:pathLst>
            </a:custGeom>
            <a:grpFill/>
            <a:ln w="639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pSp>
        <p:nvGrpSpPr>
          <p:cNvPr id="14" name="Graphic 4">
            <a:extLst>
              <a:ext uri="{FF2B5EF4-FFF2-40B4-BE49-F238E27FC236}">
                <a16:creationId xmlns:a16="http://schemas.microsoft.com/office/drawing/2014/main" id="{3F60AA6C-699C-4DA4-9A79-5E1D5D87BDA3}"/>
              </a:ext>
            </a:extLst>
          </p:cNvPr>
          <p:cNvGrpSpPr/>
          <p:nvPr/>
        </p:nvGrpSpPr>
        <p:grpSpPr>
          <a:xfrm>
            <a:off x="205720" y="2483260"/>
            <a:ext cx="432000" cy="432000"/>
            <a:chOff x="2998797" y="2855717"/>
            <a:chExt cx="362309" cy="361971"/>
          </a:xfrm>
          <a:solidFill>
            <a:srgbClr val="002060"/>
          </a:solidFill>
        </p:grpSpPr>
        <p:sp>
          <p:nvSpPr>
            <p:cNvPr id="15" name="Graphic 4">
              <a:extLst>
                <a:ext uri="{FF2B5EF4-FFF2-40B4-BE49-F238E27FC236}">
                  <a16:creationId xmlns:a16="http://schemas.microsoft.com/office/drawing/2014/main" id="{901ED9D4-C0EF-4EA9-9B45-74FE2540DD96}"/>
                </a:ext>
              </a:extLst>
            </p:cNvPr>
            <p:cNvSpPr/>
            <p:nvPr/>
          </p:nvSpPr>
          <p:spPr>
            <a:xfrm>
              <a:off x="3093368" y="2968075"/>
              <a:ext cx="136744" cy="136617"/>
            </a:xfrm>
            <a:custGeom>
              <a:avLst/>
              <a:gdLst>
                <a:gd name="connsiteX0" fmla="*/ 69011 w 136744"/>
                <a:gd name="connsiteY0" fmla="*/ 112358 h 136617"/>
                <a:gd name="connsiteX1" fmla="*/ 69011 w 136744"/>
                <a:gd name="connsiteY1" fmla="*/ 112358 h 136617"/>
                <a:gd name="connsiteX2" fmla="*/ 67733 w 136744"/>
                <a:gd name="connsiteY2" fmla="*/ 112997 h 136617"/>
                <a:gd name="connsiteX3" fmla="*/ 67094 w 136744"/>
                <a:gd name="connsiteY3" fmla="*/ 113635 h 136617"/>
                <a:gd name="connsiteX4" fmla="*/ 65177 w 136744"/>
                <a:gd name="connsiteY4" fmla="*/ 114273 h 136617"/>
                <a:gd name="connsiteX5" fmla="*/ 65177 w 136744"/>
                <a:gd name="connsiteY5" fmla="*/ 114273 h 136617"/>
                <a:gd name="connsiteX6" fmla="*/ 62621 w 136744"/>
                <a:gd name="connsiteY6" fmla="*/ 113635 h 136617"/>
                <a:gd name="connsiteX7" fmla="*/ 61982 w 136744"/>
                <a:gd name="connsiteY7" fmla="*/ 112997 h 136617"/>
                <a:gd name="connsiteX8" fmla="*/ 60704 w 136744"/>
                <a:gd name="connsiteY8" fmla="*/ 111720 h 136617"/>
                <a:gd name="connsiteX9" fmla="*/ 60704 w 136744"/>
                <a:gd name="connsiteY9" fmla="*/ 111720 h 136617"/>
                <a:gd name="connsiteX10" fmla="*/ 24921 w 136744"/>
                <a:gd name="connsiteY10" fmla="*/ 68947 h 136617"/>
                <a:gd name="connsiteX11" fmla="*/ 25560 w 136744"/>
                <a:gd name="connsiteY11" fmla="*/ 60010 h 136617"/>
                <a:gd name="connsiteX12" fmla="*/ 34506 w 136744"/>
                <a:gd name="connsiteY12" fmla="*/ 60648 h 136617"/>
                <a:gd name="connsiteX13" fmla="*/ 34506 w 136744"/>
                <a:gd name="connsiteY13" fmla="*/ 60648 h 136617"/>
                <a:gd name="connsiteX14" fmla="*/ 65816 w 136744"/>
                <a:gd name="connsiteY14" fmla="*/ 98313 h 136617"/>
                <a:gd name="connsiteX15" fmla="*/ 136745 w 136744"/>
                <a:gd name="connsiteY15" fmla="*/ 36389 h 136617"/>
                <a:gd name="connsiteX16" fmla="*/ 136745 w 136744"/>
                <a:gd name="connsiteY16" fmla="*/ 0 h 136617"/>
                <a:gd name="connsiteX17" fmla="*/ 0 w 136744"/>
                <a:gd name="connsiteY17" fmla="*/ 0 h 136617"/>
                <a:gd name="connsiteX18" fmla="*/ 0 w 136744"/>
                <a:gd name="connsiteY18" fmla="*/ 136617 h 136617"/>
                <a:gd name="connsiteX19" fmla="*/ 136745 w 136744"/>
                <a:gd name="connsiteY19" fmla="*/ 136617 h 136617"/>
                <a:gd name="connsiteX20" fmla="*/ 136745 w 136744"/>
                <a:gd name="connsiteY20" fmla="*/ 52987 h 136617"/>
                <a:gd name="connsiteX21" fmla="*/ 69011 w 136744"/>
                <a:gd name="connsiteY21" fmla="*/ 112358 h 136617"/>
                <a:gd name="connsiteX22" fmla="*/ 69011 w 136744"/>
                <a:gd name="connsiteY22" fmla="*/ 112358 h 136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136744" h="136617">
                  <a:moveTo>
                    <a:pt x="69011" y="112358"/>
                  </a:moveTo>
                  <a:lnTo>
                    <a:pt x="69011" y="112358"/>
                  </a:lnTo>
                  <a:cubicBezTo>
                    <a:pt x="68372" y="112358"/>
                    <a:pt x="68372" y="112997"/>
                    <a:pt x="67733" y="112997"/>
                  </a:cubicBezTo>
                  <a:lnTo>
                    <a:pt x="67094" y="113635"/>
                  </a:lnTo>
                  <a:cubicBezTo>
                    <a:pt x="66455" y="113635"/>
                    <a:pt x="65816" y="114273"/>
                    <a:pt x="65177" y="114273"/>
                  </a:cubicBezTo>
                  <a:lnTo>
                    <a:pt x="65177" y="114273"/>
                  </a:lnTo>
                  <a:cubicBezTo>
                    <a:pt x="64538" y="114273"/>
                    <a:pt x="63260" y="114273"/>
                    <a:pt x="62621" y="113635"/>
                  </a:cubicBezTo>
                  <a:cubicBezTo>
                    <a:pt x="62621" y="113635"/>
                    <a:pt x="61982" y="112997"/>
                    <a:pt x="61982" y="112997"/>
                  </a:cubicBezTo>
                  <a:cubicBezTo>
                    <a:pt x="61343" y="112997"/>
                    <a:pt x="60704" y="112358"/>
                    <a:pt x="60704" y="111720"/>
                  </a:cubicBezTo>
                  <a:lnTo>
                    <a:pt x="60704" y="111720"/>
                  </a:lnTo>
                  <a:lnTo>
                    <a:pt x="24921" y="68947"/>
                  </a:lnTo>
                  <a:cubicBezTo>
                    <a:pt x="22365" y="66394"/>
                    <a:pt x="23004" y="61925"/>
                    <a:pt x="25560" y="60010"/>
                  </a:cubicBezTo>
                  <a:cubicBezTo>
                    <a:pt x="28116" y="58094"/>
                    <a:pt x="32589" y="58094"/>
                    <a:pt x="34506" y="60648"/>
                  </a:cubicBezTo>
                  <a:lnTo>
                    <a:pt x="34506" y="60648"/>
                  </a:lnTo>
                  <a:lnTo>
                    <a:pt x="65816" y="98313"/>
                  </a:lnTo>
                  <a:lnTo>
                    <a:pt x="136745" y="36389"/>
                  </a:lnTo>
                  <a:lnTo>
                    <a:pt x="136745" y="0"/>
                  </a:lnTo>
                  <a:lnTo>
                    <a:pt x="0" y="0"/>
                  </a:lnTo>
                  <a:lnTo>
                    <a:pt x="0" y="136617"/>
                  </a:lnTo>
                  <a:lnTo>
                    <a:pt x="136745" y="136617"/>
                  </a:lnTo>
                  <a:lnTo>
                    <a:pt x="136745" y="52987"/>
                  </a:lnTo>
                  <a:lnTo>
                    <a:pt x="69011" y="112358"/>
                  </a:lnTo>
                  <a:lnTo>
                    <a:pt x="69011" y="112358"/>
                  </a:lnTo>
                  <a:close/>
                </a:path>
              </a:pathLst>
            </a:custGeom>
            <a:grpFill/>
            <a:ln w="639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6" name="Graphic 4">
              <a:extLst>
                <a:ext uri="{FF2B5EF4-FFF2-40B4-BE49-F238E27FC236}">
                  <a16:creationId xmlns:a16="http://schemas.microsoft.com/office/drawing/2014/main" id="{A58F291B-56A3-42C2-8B79-A491FB1E34B8}"/>
                </a:ext>
              </a:extLst>
            </p:cNvPr>
            <p:cNvSpPr/>
            <p:nvPr/>
          </p:nvSpPr>
          <p:spPr>
            <a:xfrm>
              <a:off x="2998797" y="2855717"/>
              <a:ext cx="362309" cy="361971"/>
            </a:xfrm>
            <a:custGeom>
              <a:avLst/>
              <a:gdLst>
                <a:gd name="connsiteX0" fmla="*/ 180835 w 362309"/>
                <a:gd name="connsiteY0" fmla="*/ 0 h 361971"/>
                <a:gd name="connsiteX1" fmla="*/ 0 w 362309"/>
                <a:gd name="connsiteY1" fmla="*/ 181305 h 361971"/>
                <a:gd name="connsiteX2" fmla="*/ 181474 w 362309"/>
                <a:gd name="connsiteY2" fmla="*/ 361972 h 361971"/>
                <a:gd name="connsiteX3" fmla="*/ 362310 w 362309"/>
                <a:gd name="connsiteY3" fmla="*/ 180667 h 361971"/>
                <a:gd name="connsiteX4" fmla="*/ 180835 w 362309"/>
                <a:gd name="connsiteY4" fmla="*/ 0 h 361971"/>
                <a:gd name="connsiteX5" fmla="*/ 180835 w 362309"/>
                <a:gd name="connsiteY5" fmla="*/ 0 h 361971"/>
                <a:gd name="connsiteX6" fmla="*/ 277962 w 362309"/>
                <a:gd name="connsiteY6" fmla="*/ 125126 h 361971"/>
                <a:gd name="connsiteX7" fmla="*/ 244735 w 362309"/>
                <a:gd name="connsiteY7" fmla="*/ 154492 h 361971"/>
                <a:gd name="connsiteX8" fmla="*/ 244735 w 362309"/>
                <a:gd name="connsiteY8" fmla="*/ 255998 h 361971"/>
                <a:gd name="connsiteX9" fmla="*/ 238345 w 362309"/>
                <a:gd name="connsiteY9" fmla="*/ 262382 h 361971"/>
                <a:gd name="connsiteX10" fmla="*/ 88820 w 362309"/>
                <a:gd name="connsiteY10" fmla="*/ 262382 h 361971"/>
                <a:gd name="connsiteX11" fmla="*/ 82430 w 362309"/>
                <a:gd name="connsiteY11" fmla="*/ 255998 h 361971"/>
                <a:gd name="connsiteX12" fmla="*/ 82430 w 362309"/>
                <a:gd name="connsiteY12" fmla="*/ 106612 h 361971"/>
                <a:gd name="connsiteX13" fmla="*/ 88820 w 362309"/>
                <a:gd name="connsiteY13" fmla="*/ 100228 h 361971"/>
                <a:gd name="connsiteX14" fmla="*/ 238345 w 362309"/>
                <a:gd name="connsiteY14" fmla="*/ 100228 h 361971"/>
                <a:gd name="connsiteX15" fmla="*/ 244735 w 362309"/>
                <a:gd name="connsiteY15" fmla="*/ 106612 h 361971"/>
                <a:gd name="connsiteX16" fmla="*/ 244735 w 362309"/>
                <a:gd name="connsiteY16" fmla="*/ 137894 h 361971"/>
                <a:gd name="connsiteX17" fmla="*/ 269655 w 362309"/>
                <a:gd name="connsiteY17" fmla="*/ 116188 h 361971"/>
                <a:gd name="connsiteX18" fmla="*/ 278602 w 362309"/>
                <a:gd name="connsiteY18" fmla="*/ 116827 h 361971"/>
                <a:gd name="connsiteX19" fmla="*/ 277962 w 362309"/>
                <a:gd name="connsiteY19" fmla="*/ 125126 h 361971"/>
                <a:gd name="connsiteX20" fmla="*/ 277962 w 362309"/>
                <a:gd name="connsiteY20" fmla="*/ 125126 h 3619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362309" h="361971">
                  <a:moveTo>
                    <a:pt x="180835" y="0"/>
                  </a:moveTo>
                  <a:cubicBezTo>
                    <a:pt x="80513" y="0"/>
                    <a:pt x="0" y="81076"/>
                    <a:pt x="0" y="181305"/>
                  </a:cubicBezTo>
                  <a:cubicBezTo>
                    <a:pt x="0" y="281533"/>
                    <a:pt x="81152" y="361972"/>
                    <a:pt x="181474" y="361972"/>
                  </a:cubicBezTo>
                  <a:cubicBezTo>
                    <a:pt x="281157" y="361972"/>
                    <a:pt x="362310" y="280895"/>
                    <a:pt x="362310" y="180667"/>
                  </a:cubicBezTo>
                  <a:cubicBezTo>
                    <a:pt x="362310" y="80438"/>
                    <a:pt x="281157" y="0"/>
                    <a:pt x="180835" y="0"/>
                  </a:cubicBezTo>
                  <a:cubicBezTo>
                    <a:pt x="180835" y="0"/>
                    <a:pt x="180835" y="0"/>
                    <a:pt x="180835" y="0"/>
                  </a:cubicBezTo>
                  <a:close/>
                  <a:moveTo>
                    <a:pt x="277962" y="125126"/>
                  </a:moveTo>
                  <a:lnTo>
                    <a:pt x="244735" y="154492"/>
                  </a:lnTo>
                  <a:lnTo>
                    <a:pt x="244735" y="255998"/>
                  </a:lnTo>
                  <a:cubicBezTo>
                    <a:pt x="244735" y="259828"/>
                    <a:pt x="242179" y="262382"/>
                    <a:pt x="238345" y="262382"/>
                  </a:cubicBezTo>
                  <a:lnTo>
                    <a:pt x="88820" y="262382"/>
                  </a:lnTo>
                  <a:cubicBezTo>
                    <a:pt x="84986" y="262382"/>
                    <a:pt x="82430" y="259828"/>
                    <a:pt x="82430" y="255998"/>
                  </a:cubicBezTo>
                  <a:lnTo>
                    <a:pt x="82430" y="106612"/>
                  </a:lnTo>
                  <a:cubicBezTo>
                    <a:pt x="82430" y="102782"/>
                    <a:pt x="84986" y="100228"/>
                    <a:pt x="88820" y="100228"/>
                  </a:cubicBezTo>
                  <a:lnTo>
                    <a:pt x="238345" y="100228"/>
                  </a:lnTo>
                  <a:cubicBezTo>
                    <a:pt x="242179" y="100228"/>
                    <a:pt x="244735" y="102782"/>
                    <a:pt x="244735" y="106612"/>
                  </a:cubicBezTo>
                  <a:lnTo>
                    <a:pt x="244735" y="137894"/>
                  </a:lnTo>
                  <a:lnTo>
                    <a:pt x="269655" y="116188"/>
                  </a:lnTo>
                  <a:cubicBezTo>
                    <a:pt x="272211" y="113635"/>
                    <a:pt x="276045" y="114273"/>
                    <a:pt x="278602" y="116827"/>
                  </a:cubicBezTo>
                  <a:cubicBezTo>
                    <a:pt x="280518" y="118104"/>
                    <a:pt x="280518" y="122572"/>
                    <a:pt x="277962" y="125126"/>
                  </a:cubicBezTo>
                  <a:cubicBezTo>
                    <a:pt x="277962" y="125126"/>
                    <a:pt x="277962" y="125126"/>
                    <a:pt x="277962" y="125126"/>
                  </a:cubicBezTo>
                  <a:close/>
                </a:path>
              </a:pathLst>
            </a:custGeom>
            <a:grpFill/>
            <a:ln w="639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pSp>
        <p:nvGrpSpPr>
          <p:cNvPr id="17" name="Graphic 4">
            <a:extLst>
              <a:ext uri="{FF2B5EF4-FFF2-40B4-BE49-F238E27FC236}">
                <a16:creationId xmlns:a16="http://schemas.microsoft.com/office/drawing/2014/main" id="{ADB96A3E-B6F0-4D8E-8271-A0DC6A174FC2}"/>
              </a:ext>
            </a:extLst>
          </p:cNvPr>
          <p:cNvGrpSpPr/>
          <p:nvPr/>
        </p:nvGrpSpPr>
        <p:grpSpPr>
          <a:xfrm>
            <a:off x="200980" y="5111255"/>
            <a:ext cx="432000" cy="432000"/>
            <a:chOff x="2998797" y="2855717"/>
            <a:chExt cx="362309" cy="361971"/>
          </a:xfrm>
          <a:solidFill>
            <a:srgbClr val="002060"/>
          </a:solidFill>
        </p:grpSpPr>
        <p:sp>
          <p:nvSpPr>
            <p:cNvPr id="18" name="Graphic 4">
              <a:extLst>
                <a:ext uri="{FF2B5EF4-FFF2-40B4-BE49-F238E27FC236}">
                  <a16:creationId xmlns:a16="http://schemas.microsoft.com/office/drawing/2014/main" id="{AEB3FB21-3FC4-4A8D-B02A-7D23BE4C7E07}"/>
                </a:ext>
              </a:extLst>
            </p:cNvPr>
            <p:cNvSpPr/>
            <p:nvPr/>
          </p:nvSpPr>
          <p:spPr>
            <a:xfrm>
              <a:off x="3093368" y="2968075"/>
              <a:ext cx="136744" cy="136617"/>
            </a:xfrm>
            <a:custGeom>
              <a:avLst/>
              <a:gdLst>
                <a:gd name="connsiteX0" fmla="*/ 69011 w 136744"/>
                <a:gd name="connsiteY0" fmla="*/ 112358 h 136617"/>
                <a:gd name="connsiteX1" fmla="*/ 69011 w 136744"/>
                <a:gd name="connsiteY1" fmla="*/ 112358 h 136617"/>
                <a:gd name="connsiteX2" fmla="*/ 67733 w 136744"/>
                <a:gd name="connsiteY2" fmla="*/ 112997 h 136617"/>
                <a:gd name="connsiteX3" fmla="*/ 67094 w 136744"/>
                <a:gd name="connsiteY3" fmla="*/ 113635 h 136617"/>
                <a:gd name="connsiteX4" fmla="*/ 65177 w 136744"/>
                <a:gd name="connsiteY4" fmla="*/ 114273 h 136617"/>
                <a:gd name="connsiteX5" fmla="*/ 65177 w 136744"/>
                <a:gd name="connsiteY5" fmla="*/ 114273 h 136617"/>
                <a:gd name="connsiteX6" fmla="*/ 62621 w 136744"/>
                <a:gd name="connsiteY6" fmla="*/ 113635 h 136617"/>
                <a:gd name="connsiteX7" fmla="*/ 61982 w 136744"/>
                <a:gd name="connsiteY7" fmla="*/ 112997 h 136617"/>
                <a:gd name="connsiteX8" fmla="*/ 60704 w 136744"/>
                <a:gd name="connsiteY8" fmla="*/ 111720 h 136617"/>
                <a:gd name="connsiteX9" fmla="*/ 60704 w 136744"/>
                <a:gd name="connsiteY9" fmla="*/ 111720 h 136617"/>
                <a:gd name="connsiteX10" fmla="*/ 24921 w 136744"/>
                <a:gd name="connsiteY10" fmla="*/ 68947 h 136617"/>
                <a:gd name="connsiteX11" fmla="*/ 25560 w 136744"/>
                <a:gd name="connsiteY11" fmla="*/ 60010 h 136617"/>
                <a:gd name="connsiteX12" fmla="*/ 34506 w 136744"/>
                <a:gd name="connsiteY12" fmla="*/ 60648 h 136617"/>
                <a:gd name="connsiteX13" fmla="*/ 34506 w 136744"/>
                <a:gd name="connsiteY13" fmla="*/ 60648 h 136617"/>
                <a:gd name="connsiteX14" fmla="*/ 65816 w 136744"/>
                <a:gd name="connsiteY14" fmla="*/ 98313 h 136617"/>
                <a:gd name="connsiteX15" fmla="*/ 136745 w 136744"/>
                <a:gd name="connsiteY15" fmla="*/ 36389 h 136617"/>
                <a:gd name="connsiteX16" fmla="*/ 136745 w 136744"/>
                <a:gd name="connsiteY16" fmla="*/ 0 h 136617"/>
                <a:gd name="connsiteX17" fmla="*/ 0 w 136744"/>
                <a:gd name="connsiteY17" fmla="*/ 0 h 136617"/>
                <a:gd name="connsiteX18" fmla="*/ 0 w 136744"/>
                <a:gd name="connsiteY18" fmla="*/ 136617 h 136617"/>
                <a:gd name="connsiteX19" fmla="*/ 136745 w 136744"/>
                <a:gd name="connsiteY19" fmla="*/ 136617 h 136617"/>
                <a:gd name="connsiteX20" fmla="*/ 136745 w 136744"/>
                <a:gd name="connsiteY20" fmla="*/ 52987 h 136617"/>
                <a:gd name="connsiteX21" fmla="*/ 69011 w 136744"/>
                <a:gd name="connsiteY21" fmla="*/ 112358 h 136617"/>
                <a:gd name="connsiteX22" fmla="*/ 69011 w 136744"/>
                <a:gd name="connsiteY22" fmla="*/ 112358 h 136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136744" h="136617">
                  <a:moveTo>
                    <a:pt x="69011" y="112358"/>
                  </a:moveTo>
                  <a:lnTo>
                    <a:pt x="69011" y="112358"/>
                  </a:lnTo>
                  <a:cubicBezTo>
                    <a:pt x="68372" y="112358"/>
                    <a:pt x="68372" y="112997"/>
                    <a:pt x="67733" y="112997"/>
                  </a:cubicBezTo>
                  <a:lnTo>
                    <a:pt x="67094" y="113635"/>
                  </a:lnTo>
                  <a:cubicBezTo>
                    <a:pt x="66455" y="113635"/>
                    <a:pt x="65816" y="114273"/>
                    <a:pt x="65177" y="114273"/>
                  </a:cubicBezTo>
                  <a:lnTo>
                    <a:pt x="65177" y="114273"/>
                  </a:lnTo>
                  <a:cubicBezTo>
                    <a:pt x="64538" y="114273"/>
                    <a:pt x="63260" y="114273"/>
                    <a:pt x="62621" y="113635"/>
                  </a:cubicBezTo>
                  <a:cubicBezTo>
                    <a:pt x="62621" y="113635"/>
                    <a:pt x="61982" y="112997"/>
                    <a:pt x="61982" y="112997"/>
                  </a:cubicBezTo>
                  <a:cubicBezTo>
                    <a:pt x="61343" y="112997"/>
                    <a:pt x="60704" y="112358"/>
                    <a:pt x="60704" y="111720"/>
                  </a:cubicBezTo>
                  <a:lnTo>
                    <a:pt x="60704" y="111720"/>
                  </a:lnTo>
                  <a:lnTo>
                    <a:pt x="24921" y="68947"/>
                  </a:lnTo>
                  <a:cubicBezTo>
                    <a:pt x="22365" y="66394"/>
                    <a:pt x="23004" y="61925"/>
                    <a:pt x="25560" y="60010"/>
                  </a:cubicBezTo>
                  <a:cubicBezTo>
                    <a:pt x="28116" y="58094"/>
                    <a:pt x="32589" y="58094"/>
                    <a:pt x="34506" y="60648"/>
                  </a:cubicBezTo>
                  <a:lnTo>
                    <a:pt x="34506" y="60648"/>
                  </a:lnTo>
                  <a:lnTo>
                    <a:pt x="65816" y="98313"/>
                  </a:lnTo>
                  <a:lnTo>
                    <a:pt x="136745" y="36389"/>
                  </a:lnTo>
                  <a:lnTo>
                    <a:pt x="136745" y="0"/>
                  </a:lnTo>
                  <a:lnTo>
                    <a:pt x="0" y="0"/>
                  </a:lnTo>
                  <a:lnTo>
                    <a:pt x="0" y="136617"/>
                  </a:lnTo>
                  <a:lnTo>
                    <a:pt x="136745" y="136617"/>
                  </a:lnTo>
                  <a:lnTo>
                    <a:pt x="136745" y="52987"/>
                  </a:lnTo>
                  <a:lnTo>
                    <a:pt x="69011" y="112358"/>
                  </a:lnTo>
                  <a:lnTo>
                    <a:pt x="69011" y="112358"/>
                  </a:lnTo>
                  <a:close/>
                </a:path>
              </a:pathLst>
            </a:custGeom>
            <a:grpFill/>
            <a:ln w="639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9" name="Graphic 4">
              <a:extLst>
                <a:ext uri="{FF2B5EF4-FFF2-40B4-BE49-F238E27FC236}">
                  <a16:creationId xmlns:a16="http://schemas.microsoft.com/office/drawing/2014/main" id="{01B8F9DF-ED43-4786-B3A9-C6827FB24778}"/>
                </a:ext>
              </a:extLst>
            </p:cNvPr>
            <p:cNvSpPr/>
            <p:nvPr/>
          </p:nvSpPr>
          <p:spPr>
            <a:xfrm>
              <a:off x="2998797" y="2855717"/>
              <a:ext cx="362309" cy="361971"/>
            </a:xfrm>
            <a:custGeom>
              <a:avLst/>
              <a:gdLst>
                <a:gd name="connsiteX0" fmla="*/ 180835 w 362309"/>
                <a:gd name="connsiteY0" fmla="*/ 0 h 361971"/>
                <a:gd name="connsiteX1" fmla="*/ 0 w 362309"/>
                <a:gd name="connsiteY1" fmla="*/ 181305 h 361971"/>
                <a:gd name="connsiteX2" fmla="*/ 181474 w 362309"/>
                <a:gd name="connsiteY2" fmla="*/ 361972 h 361971"/>
                <a:gd name="connsiteX3" fmla="*/ 362310 w 362309"/>
                <a:gd name="connsiteY3" fmla="*/ 180667 h 361971"/>
                <a:gd name="connsiteX4" fmla="*/ 180835 w 362309"/>
                <a:gd name="connsiteY4" fmla="*/ 0 h 361971"/>
                <a:gd name="connsiteX5" fmla="*/ 180835 w 362309"/>
                <a:gd name="connsiteY5" fmla="*/ 0 h 361971"/>
                <a:gd name="connsiteX6" fmla="*/ 277962 w 362309"/>
                <a:gd name="connsiteY6" fmla="*/ 125126 h 361971"/>
                <a:gd name="connsiteX7" fmla="*/ 244735 w 362309"/>
                <a:gd name="connsiteY7" fmla="*/ 154492 h 361971"/>
                <a:gd name="connsiteX8" fmla="*/ 244735 w 362309"/>
                <a:gd name="connsiteY8" fmla="*/ 255998 h 361971"/>
                <a:gd name="connsiteX9" fmla="*/ 238345 w 362309"/>
                <a:gd name="connsiteY9" fmla="*/ 262382 h 361971"/>
                <a:gd name="connsiteX10" fmla="*/ 88820 w 362309"/>
                <a:gd name="connsiteY10" fmla="*/ 262382 h 361971"/>
                <a:gd name="connsiteX11" fmla="*/ 82430 w 362309"/>
                <a:gd name="connsiteY11" fmla="*/ 255998 h 361971"/>
                <a:gd name="connsiteX12" fmla="*/ 82430 w 362309"/>
                <a:gd name="connsiteY12" fmla="*/ 106612 h 361971"/>
                <a:gd name="connsiteX13" fmla="*/ 88820 w 362309"/>
                <a:gd name="connsiteY13" fmla="*/ 100228 h 361971"/>
                <a:gd name="connsiteX14" fmla="*/ 238345 w 362309"/>
                <a:gd name="connsiteY14" fmla="*/ 100228 h 361971"/>
                <a:gd name="connsiteX15" fmla="*/ 244735 w 362309"/>
                <a:gd name="connsiteY15" fmla="*/ 106612 h 361971"/>
                <a:gd name="connsiteX16" fmla="*/ 244735 w 362309"/>
                <a:gd name="connsiteY16" fmla="*/ 137894 h 361971"/>
                <a:gd name="connsiteX17" fmla="*/ 269655 w 362309"/>
                <a:gd name="connsiteY17" fmla="*/ 116188 h 361971"/>
                <a:gd name="connsiteX18" fmla="*/ 278602 w 362309"/>
                <a:gd name="connsiteY18" fmla="*/ 116827 h 361971"/>
                <a:gd name="connsiteX19" fmla="*/ 277962 w 362309"/>
                <a:gd name="connsiteY19" fmla="*/ 125126 h 361971"/>
                <a:gd name="connsiteX20" fmla="*/ 277962 w 362309"/>
                <a:gd name="connsiteY20" fmla="*/ 125126 h 3619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362309" h="361971">
                  <a:moveTo>
                    <a:pt x="180835" y="0"/>
                  </a:moveTo>
                  <a:cubicBezTo>
                    <a:pt x="80513" y="0"/>
                    <a:pt x="0" y="81076"/>
                    <a:pt x="0" y="181305"/>
                  </a:cubicBezTo>
                  <a:cubicBezTo>
                    <a:pt x="0" y="281533"/>
                    <a:pt x="81152" y="361972"/>
                    <a:pt x="181474" y="361972"/>
                  </a:cubicBezTo>
                  <a:cubicBezTo>
                    <a:pt x="281157" y="361972"/>
                    <a:pt x="362310" y="280895"/>
                    <a:pt x="362310" y="180667"/>
                  </a:cubicBezTo>
                  <a:cubicBezTo>
                    <a:pt x="362310" y="80438"/>
                    <a:pt x="281157" y="0"/>
                    <a:pt x="180835" y="0"/>
                  </a:cubicBezTo>
                  <a:cubicBezTo>
                    <a:pt x="180835" y="0"/>
                    <a:pt x="180835" y="0"/>
                    <a:pt x="180835" y="0"/>
                  </a:cubicBezTo>
                  <a:close/>
                  <a:moveTo>
                    <a:pt x="277962" y="125126"/>
                  </a:moveTo>
                  <a:lnTo>
                    <a:pt x="244735" y="154492"/>
                  </a:lnTo>
                  <a:lnTo>
                    <a:pt x="244735" y="255998"/>
                  </a:lnTo>
                  <a:cubicBezTo>
                    <a:pt x="244735" y="259828"/>
                    <a:pt x="242179" y="262382"/>
                    <a:pt x="238345" y="262382"/>
                  </a:cubicBezTo>
                  <a:lnTo>
                    <a:pt x="88820" y="262382"/>
                  </a:lnTo>
                  <a:cubicBezTo>
                    <a:pt x="84986" y="262382"/>
                    <a:pt x="82430" y="259828"/>
                    <a:pt x="82430" y="255998"/>
                  </a:cubicBezTo>
                  <a:lnTo>
                    <a:pt x="82430" y="106612"/>
                  </a:lnTo>
                  <a:cubicBezTo>
                    <a:pt x="82430" y="102782"/>
                    <a:pt x="84986" y="100228"/>
                    <a:pt x="88820" y="100228"/>
                  </a:cubicBezTo>
                  <a:lnTo>
                    <a:pt x="238345" y="100228"/>
                  </a:lnTo>
                  <a:cubicBezTo>
                    <a:pt x="242179" y="100228"/>
                    <a:pt x="244735" y="102782"/>
                    <a:pt x="244735" y="106612"/>
                  </a:cubicBezTo>
                  <a:lnTo>
                    <a:pt x="244735" y="137894"/>
                  </a:lnTo>
                  <a:lnTo>
                    <a:pt x="269655" y="116188"/>
                  </a:lnTo>
                  <a:cubicBezTo>
                    <a:pt x="272211" y="113635"/>
                    <a:pt x="276045" y="114273"/>
                    <a:pt x="278602" y="116827"/>
                  </a:cubicBezTo>
                  <a:cubicBezTo>
                    <a:pt x="280518" y="118104"/>
                    <a:pt x="280518" y="122572"/>
                    <a:pt x="277962" y="125126"/>
                  </a:cubicBezTo>
                  <a:cubicBezTo>
                    <a:pt x="277962" y="125126"/>
                    <a:pt x="277962" y="125126"/>
                    <a:pt x="277962" y="125126"/>
                  </a:cubicBezTo>
                  <a:close/>
                </a:path>
              </a:pathLst>
            </a:custGeom>
            <a:grpFill/>
            <a:ln w="639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6234201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TextBox 49">
            <a:extLst>
              <a:ext uri="{FF2B5EF4-FFF2-40B4-BE49-F238E27FC236}">
                <a16:creationId xmlns:a16="http://schemas.microsoft.com/office/drawing/2014/main" id="{18F47421-2A86-4E32-B88B-50C77B507B5A}"/>
              </a:ext>
            </a:extLst>
          </p:cNvPr>
          <p:cNvSpPr txBox="1"/>
          <p:nvPr/>
        </p:nvSpPr>
        <p:spPr>
          <a:xfrm>
            <a:off x="183399" y="940204"/>
            <a:ext cx="1187888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Организованность – как деятельность Должностно Полномочного в Подразделении ИВДИВО. 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ИВДИВО совмещается: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0ABC8A1-1893-407D-83E3-61EB9AC4BC28}"/>
              </a:ext>
            </a:extLst>
          </p:cNvPr>
          <p:cNvSpPr txBox="1"/>
          <p:nvPr/>
        </p:nvSpPr>
        <p:spPr>
          <a:xfrm>
            <a:off x="183399" y="44799"/>
            <a:ext cx="120086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Организованность синтезом Организаций </a:t>
            </a:r>
            <a:r>
              <a:rPr lang="ru-RU" sz="2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(1/2)</a:t>
            </a:r>
          </a:p>
        </p:txBody>
      </p:sp>
      <p:cxnSp>
        <p:nvCxnSpPr>
          <p:cNvPr id="7" name="Прямая со стрелкой 6">
            <a:extLst>
              <a:ext uri="{FF2B5EF4-FFF2-40B4-BE49-F238E27FC236}">
                <a16:creationId xmlns:a16="http://schemas.microsoft.com/office/drawing/2014/main" id="{F9007D36-116D-4CCD-9162-93E7E3DC1090}"/>
              </a:ext>
            </a:extLst>
          </p:cNvPr>
          <p:cNvCxnSpPr>
            <a:cxnSpLocks/>
          </p:cNvCxnSpPr>
          <p:nvPr/>
        </p:nvCxnSpPr>
        <p:spPr>
          <a:xfrm flipH="1">
            <a:off x="1915283" y="1828800"/>
            <a:ext cx="2928135" cy="904126"/>
          </a:xfrm>
          <a:prstGeom prst="straightConnector1">
            <a:avLst/>
          </a:prstGeom>
          <a:ln w="381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A553F5D5-6621-4D2E-8520-71E9902C0F3B}"/>
              </a:ext>
            </a:extLst>
          </p:cNvPr>
          <p:cNvSpPr txBox="1"/>
          <p:nvPr/>
        </p:nvSpPr>
        <p:spPr>
          <a:xfrm>
            <a:off x="357027" y="2732926"/>
            <a:ext cx="5560888" cy="35240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500" b="1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Цельность</a:t>
            </a:r>
            <a:r>
              <a:rPr lang="ru-RU" sz="2200" b="1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(ИВДИВО как таковой, с выявлением специфики неделимого заданного)</a:t>
            </a:r>
          </a:p>
          <a:p>
            <a:endParaRPr lang="ru-RU" sz="2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Цельном ИВДИВО мы распознаём цельно-однородный Синтез, где неделимая цельная, однородная единица, несёт характеристики присущие цельности. Цельный Синтез и Огонь.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ИВДИВная деятельность Должностно Полномочного</a:t>
            </a:r>
            <a: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cxnSp>
        <p:nvCxnSpPr>
          <p:cNvPr id="26" name="Прямая со стрелкой 25">
            <a:extLst>
              <a:ext uri="{FF2B5EF4-FFF2-40B4-BE49-F238E27FC236}">
                <a16:creationId xmlns:a16="http://schemas.microsoft.com/office/drawing/2014/main" id="{E0E45342-F529-4A00-B8E4-2C99083D6E72}"/>
              </a:ext>
            </a:extLst>
          </p:cNvPr>
          <p:cNvCxnSpPr>
            <a:cxnSpLocks/>
          </p:cNvCxnSpPr>
          <p:nvPr/>
        </p:nvCxnSpPr>
        <p:spPr>
          <a:xfrm>
            <a:off x="6926282" y="1828800"/>
            <a:ext cx="3053136" cy="788929"/>
          </a:xfrm>
          <a:prstGeom prst="straightConnector1">
            <a:avLst/>
          </a:prstGeom>
          <a:ln w="381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55C96FD4-D250-4DC1-88F9-A780664E2DD6}"/>
              </a:ext>
            </a:extLst>
          </p:cNvPr>
          <p:cNvSpPr txBox="1"/>
          <p:nvPr/>
        </p:nvSpPr>
        <p:spPr>
          <a:xfrm>
            <a:off x="6418780" y="2732926"/>
            <a:ext cx="5560888" cy="35240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500" b="1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Системность</a:t>
            </a:r>
            <a:r>
              <a:rPr lang="ru-RU" sz="2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(Структура ИВДИВО, Горизонты, 12-рица Организованностей)</a:t>
            </a:r>
          </a:p>
          <a:p>
            <a:endParaRPr lang="ru-RU" sz="22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Системность ИВДИВО распознаётся как 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определённое Изначально Вышестоящим Отцом в</a:t>
            </a:r>
            <a:r>
              <a:rPr lang="ru-RU" sz="2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заимодействие и взаимос</a:t>
            </a:r>
            <a:r>
              <a:rPr lang="ru-RU" sz="2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вязи 12-цы Организованностей ИВДИВО между собою, в реализации какого то Замысла. </a:t>
            </a:r>
            <a:r>
              <a:rPr lang="ru-RU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Системная, Иерархическая деятельность Должностно Полномочного</a:t>
            </a:r>
            <a:r>
              <a:rPr lang="ru-RU" sz="2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363605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>
            <a:extLst>
              <a:ext uri="{FF2B5EF4-FFF2-40B4-BE49-F238E27FC236}">
                <a16:creationId xmlns:a16="http://schemas.microsoft.com/office/drawing/2014/main" id="{C0ABC8A1-1893-407D-83E3-61EB9AC4BC28}"/>
              </a:ext>
            </a:extLst>
          </p:cNvPr>
          <p:cNvSpPr txBox="1"/>
          <p:nvPr/>
        </p:nvSpPr>
        <p:spPr>
          <a:xfrm>
            <a:off x="183399" y="44799"/>
            <a:ext cx="120086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Организованность синтезом Организаций </a:t>
            </a:r>
            <a:r>
              <a:rPr lang="ru-RU" sz="2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(2/2)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553F5D5-6621-4D2E-8520-71E9902C0F3B}"/>
              </a:ext>
            </a:extLst>
          </p:cNvPr>
          <p:cNvSpPr txBox="1"/>
          <p:nvPr/>
        </p:nvSpPr>
        <p:spPr>
          <a:xfrm>
            <a:off x="308224" y="914400"/>
            <a:ext cx="5560889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500" b="1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Иерархическая, системная </a:t>
            </a:r>
            <a:r>
              <a:rPr lang="ru-RU" sz="25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деятельность</a:t>
            </a:r>
            <a:r>
              <a:rPr lang="ru-RU" sz="2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Должностно </a:t>
            </a:r>
          </a:p>
          <a:p>
            <a:r>
              <a:rPr lang="ru-RU" sz="25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Полномочного</a:t>
            </a:r>
            <a:r>
              <a:rPr lang="ru-RU" sz="2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учебная практика,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набор Синтезов,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обучение, деятельность без обязательной ответственности за свою работу.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5C96FD4-D250-4DC1-88F9-A780664E2DD6}"/>
              </a:ext>
            </a:extLst>
          </p:cNvPr>
          <p:cNvSpPr txBox="1"/>
          <p:nvPr/>
        </p:nvSpPr>
        <p:spPr>
          <a:xfrm>
            <a:off x="6322888" y="914400"/>
            <a:ext cx="5560888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5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ИВДИВная, цельная деятельность </a:t>
            </a:r>
            <a:r>
              <a:rPr lang="ru-RU" sz="2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Должностно Полномочного: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деятельность в Организации ИВАС по Служению,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собственное ведение дела Синтезом ИВАС Организации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персональная ответственность за свою работу.</a:t>
            </a:r>
          </a:p>
        </p:txBody>
      </p: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F0C5B6E1-5FA0-4E34-940C-A17341FAAEED}"/>
              </a:ext>
            </a:extLst>
          </p:cNvPr>
          <p:cNvCxnSpPr>
            <a:cxnSpLocks/>
          </p:cNvCxnSpPr>
          <p:nvPr/>
        </p:nvCxnSpPr>
        <p:spPr>
          <a:xfrm>
            <a:off x="5869113" y="1000767"/>
            <a:ext cx="0" cy="2944509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Овал 8">
            <a:extLst>
              <a:ext uri="{FF2B5EF4-FFF2-40B4-BE49-F238E27FC236}">
                <a16:creationId xmlns:a16="http://schemas.microsoft.com/office/drawing/2014/main" id="{7DFA1A05-D918-41B0-9A2A-7477B0DEC8A8}"/>
              </a:ext>
            </a:extLst>
          </p:cNvPr>
          <p:cNvSpPr/>
          <p:nvPr/>
        </p:nvSpPr>
        <p:spPr>
          <a:xfrm>
            <a:off x="5774770" y="3880143"/>
            <a:ext cx="188686" cy="182645"/>
          </a:xfrm>
          <a:prstGeom prst="ellipse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Овал 9">
            <a:extLst>
              <a:ext uri="{FF2B5EF4-FFF2-40B4-BE49-F238E27FC236}">
                <a16:creationId xmlns:a16="http://schemas.microsoft.com/office/drawing/2014/main" id="{822DFFC0-9D80-450D-8D16-DF841A68E790}"/>
              </a:ext>
            </a:extLst>
          </p:cNvPr>
          <p:cNvSpPr/>
          <p:nvPr/>
        </p:nvSpPr>
        <p:spPr>
          <a:xfrm>
            <a:off x="5774770" y="914400"/>
            <a:ext cx="188686" cy="182645"/>
          </a:xfrm>
          <a:prstGeom prst="ellipse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2E598EF-65BF-48BF-B506-B5311CB452FF}"/>
              </a:ext>
            </a:extLst>
          </p:cNvPr>
          <p:cNvSpPr txBox="1"/>
          <p:nvPr/>
        </p:nvSpPr>
        <p:spPr>
          <a:xfrm>
            <a:off x="428945" y="4398830"/>
            <a:ext cx="11454831" cy="21544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Цельный Системный Синтез деятельности Должностно Полномочного – выражение своей Организации ИВАС в каждой Организации Подразделения.</a:t>
            </a:r>
          </a:p>
          <a:p>
            <a:endParaRPr lang="ru-RU" sz="1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 исполнения МО Должностно Полномочного и Подразделения ИВДИВО</a:t>
            </a:r>
          </a:p>
          <a:p>
            <a:endParaRPr lang="ru-RU" sz="10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Системный Синтез Подразделения – балансир 12-цы Организованности ИВДИВО, где обязательно учитывается деятельность каждого Должностно Полномочного Подразделения ИВДИВО, формирующего </a:t>
            </a:r>
            <a:r>
              <a:rPr lang="ru-RU" sz="1900" i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Командный Синтез каждого</a:t>
            </a:r>
            <a:r>
              <a:rPr lang="ru-RU" sz="19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6F6132D2-D741-480B-9A5B-839682A3234A}"/>
              </a:ext>
            </a:extLst>
          </p:cNvPr>
          <p:cNvSpPr/>
          <p:nvPr/>
        </p:nvSpPr>
        <p:spPr>
          <a:xfrm>
            <a:off x="308222" y="4304872"/>
            <a:ext cx="11575553" cy="2373944"/>
          </a:xfrm>
          <a:prstGeom prst="rect">
            <a:avLst/>
          </a:prstGeom>
          <a:noFill/>
          <a:ln w="28575">
            <a:solidFill>
              <a:srgbClr val="00206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820847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8E4795A7-EC88-427D-9A37-A26B7C85351E}"/>
              </a:ext>
            </a:extLst>
          </p:cNvPr>
          <p:cNvSpPr txBox="1"/>
          <p:nvPr/>
        </p:nvSpPr>
        <p:spPr>
          <a:xfrm>
            <a:off x="183399" y="44799"/>
            <a:ext cx="120086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Домашнее задание (2/5)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E87B579-16BE-4E73-9315-2C01339978AF}"/>
              </a:ext>
            </a:extLst>
          </p:cNvPr>
          <p:cNvSpPr txBox="1"/>
          <p:nvPr/>
        </p:nvSpPr>
        <p:spPr>
          <a:xfrm>
            <a:off x="728162" y="1139675"/>
            <a:ext cx="10635164" cy="40934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Выйти к ИВАС Кут Хуми, выяснить, согласовать и определить для себя какая ваша деятельность Должностно Полномочного и Профессиональная (возможно) относится к Цельной, ИВДИВной, а какая к Системной, Иерархической. </a:t>
            </a:r>
          </a:p>
          <a:p>
            <a:b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Как и в какой пропорции вы действуете своими полномочиями ИВДИВНО и Иерархически</a:t>
            </a:r>
            <a:r>
              <a:rPr lang="ru-RU" sz="2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b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каким качеством и как вы применяетесь в работе 12-рицы Организованности, Подразделении ИВДИВО, Профессии?</a:t>
            </a:r>
          </a:p>
        </p:txBody>
      </p:sp>
      <p:grpSp>
        <p:nvGrpSpPr>
          <p:cNvPr id="8" name="Graphic 4">
            <a:extLst>
              <a:ext uri="{FF2B5EF4-FFF2-40B4-BE49-F238E27FC236}">
                <a16:creationId xmlns:a16="http://schemas.microsoft.com/office/drawing/2014/main" id="{1A9FB462-5D77-4D83-B099-A4834923B5E5}"/>
              </a:ext>
            </a:extLst>
          </p:cNvPr>
          <p:cNvGrpSpPr/>
          <p:nvPr/>
        </p:nvGrpSpPr>
        <p:grpSpPr>
          <a:xfrm>
            <a:off x="198610" y="1150190"/>
            <a:ext cx="432000" cy="432000"/>
            <a:chOff x="2998797" y="2855717"/>
            <a:chExt cx="362309" cy="361971"/>
          </a:xfrm>
          <a:solidFill>
            <a:srgbClr val="002060"/>
          </a:solidFill>
        </p:grpSpPr>
        <p:sp>
          <p:nvSpPr>
            <p:cNvPr id="9" name="Graphic 4">
              <a:extLst>
                <a:ext uri="{FF2B5EF4-FFF2-40B4-BE49-F238E27FC236}">
                  <a16:creationId xmlns:a16="http://schemas.microsoft.com/office/drawing/2014/main" id="{F1986A45-A7CB-47DC-B104-104AF073E2AE}"/>
                </a:ext>
              </a:extLst>
            </p:cNvPr>
            <p:cNvSpPr/>
            <p:nvPr/>
          </p:nvSpPr>
          <p:spPr>
            <a:xfrm>
              <a:off x="3093368" y="2968075"/>
              <a:ext cx="136744" cy="136617"/>
            </a:xfrm>
            <a:custGeom>
              <a:avLst/>
              <a:gdLst>
                <a:gd name="connsiteX0" fmla="*/ 69011 w 136744"/>
                <a:gd name="connsiteY0" fmla="*/ 112358 h 136617"/>
                <a:gd name="connsiteX1" fmla="*/ 69011 w 136744"/>
                <a:gd name="connsiteY1" fmla="*/ 112358 h 136617"/>
                <a:gd name="connsiteX2" fmla="*/ 67733 w 136744"/>
                <a:gd name="connsiteY2" fmla="*/ 112997 h 136617"/>
                <a:gd name="connsiteX3" fmla="*/ 67094 w 136744"/>
                <a:gd name="connsiteY3" fmla="*/ 113635 h 136617"/>
                <a:gd name="connsiteX4" fmla="*/ 65177 w 136744"/>
                <a:gd name="connsiteY4" fmla="*/ 114273 h 136617"/>
                <a:gd name="connsiteX5" fmla="*/ 65177 w 136744"/>
                <a:gd name="connsiteY5" fmla="*/ 114273 h 136617"/>
                <a:gd name="connsiteX6" fmla="*/ 62621 w 136744"/>
                <a:gd name="connsiteY6" fmla="*/ 113635 h 136617"/>
                <a:gd name="connsiteX7" fmla="*/ 61982 w 136744"/>
                <a:gd name="connsiteY7" fmla="*/ 112997 h 136617"/>
                <a:gd name="connsiteX8" fmla="*/ 60704 w 136744"/>
                <a:gd name="connsiteY8" fmla="*/ 111720 h 136617"/>
                <a:gd name="connsiteX9" fmla="*/ 60704 w 136744"/>
                <a:gd name="connsiteY9" fmla="*/ 111720 h 136617"/>
                <a:gd name="connsiteX10" fmla="*/ 24921 w 136744"/>
                <a:gd name="connsiteY10" fmla="*/ 68947 h 136617"/>
                <a:gd name="connsiteX11" fmla="*/ 25560 w 136744"/>
                <a:gd name="connsiteY11" fmla="*/ 60010 h 136617"/>
                <a:gd name="connsiteX12" fmla="*/ 34506 w 136744"/>
                <a:gd name="connsiteY12" fmla="*/ 60648 h 136617"/>
                <a:gd name="connsiteX13" fmla="*/ 34506 w 136744"/>
                <a:gd name="connsiteY13" fmla="*/ 60648 h 136617"/>
                <a:gd name="connsiteX14" fmla="*/ 65816 w 136744"/>
                <a:gd name="connsiteY14" fmla="*/ 98313 h 136617"/>
                <a:gd name="connsiteX15" fmla="*/ 136745 w 136744"/>
                <a:gd name="connsiteY15" fmla="*/ 36389 h 136617"/>
                <a:gd name="connsiteX16" fmla="*/ 136745 w 136744"/>
                <a:gd name="connsiteY16" fmla="*/ 0 h 136617"/>
                <a:gd name="connsiteX17" fmla="*/ 0 w 136744"/>
                <a:gd name="connsiteY17" fmla="*/ 0 h 136617"/>
                <a:gd name="connsiteX18" fmla="*/ 0 w 136744"/>
                <a:gd name="connsiteY18" fmla="*/ 136617 h 136617"/>
                <a:gd name="connsiteX19" fmla="*/ 136745 w 136744"/>
                <a:gd name="connsiteY19" fmla="*/ 136617 h 136617"/>
                <a:gd name="connsiteX20" fmla="*/ 136745 w 136744"/>
                <a:gd name="connsiteY20" fmla="*/ 52987 h 136617"/>
                <a:gd name="connsiteX21" fmla="*/ 69011 w 136744"/>
                <a:gd name="connsiteY21" fmla="*/ 112358 h 136617"/>
                <a:gd name="connsiteX22" fmla="*/ 69011 w 136744"/>
                <a:gd name="connsiteY22" fmla="*/ 112358 h 136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136744" h="136617">
                  <a:moveTo>
                    <a:pt x="69011" y="112358"/>
                  </a:moveTo>
                  <a:lnTo>
                    <a:pt x="69011" y="112358"/>
                  </a:lnTo>
                  <a:cubicBezTo>
                    <a:pt x="68372" y="112358"/>
                    <a:pt x="68372" y="112997"/>
                    <a:pt x="67733" y="112997"/>
                  </a:cubicBezTo>
                  <a:lnTo>
                    <a:pt x="67094" y="113635"/>
                  </a:lnTo>
                  <a:cubicBezTo>
                    <a:pt x="66455" y="113635"/>
                    <a:pt x="65816" y="114273"/>
                    <a:pt x="65177" y="114273"/>
                  </a:cubicBezTo>
                  <a:lnTo>
                    <a:pt x="65177" y="114273"/>
                  </a:lnTo>
                  <a:cubicBezTo>
                    <a:pt x="64538" y="114273"/>
                    <a:pt x="63260" y="114273"/>
                    <a:pt x="62621" y="113635"/>
                  </a:cubicBezTo>
                  <a:cubicBezTo>
                    <a:pt x="62621" y="113635"/>
                    <a:pt x="61982" y="112997"/>
                    <a:pt x="61982" y="112997"/>
                  </a:cubicBezTo>
                  <a:cubicBezTo>
                    <a:pt x="61343" y="112997"/>
                    <a:pt x="60704" y="112358"/>
                    <a:pt x="60704" y="111720"/>
                  </a:cubicBezTo>
                  <a:lnTo>
                    <a:pt x="60704" y="111720"/>
                  </a:lnTo>
                  <a:lnTo>
                    <a:pt x="24921" y="68947"/>
                  </a:lnTo>
                  <a:cubicBezTo>
                    <a:pt x="22365" y="66394"/>
                    <a:pt x="23004" y="61925"/>
                    <a:pt x="25560" y="60010"/>
                  </a:cubicBezTo>
                  <a:cubicBezTo>
                    <a:pt x="28116" y="58094"/>
                    <a:pt x="32589" y="58094"/>
                    <a:pt x="34506" y="60648"/>
                  </a:cubicBezTo>
                  <a:lnTo>
                    <a:pt x="34506" y="60648"/>
                  </a:lnTo>
                  <a:lnTo>
                    <a:pt x="65816" y="98313"/>
                  </a:lnTo>
                  <a:lnTo>
                    <a:pt x="136745" y="36389"/>
                  </a:lnTo>
                  <a:lnTo>
                    <a:pt x="136745" y="0"/>
                  </a:lnTo>
                  <a:lnTo>
                    <a:pt x="0" y="0"/>
                  </a:lnTo>
                  <a:lnTo>
                    <a:pt x="0" y="136617"/>
                  </a:lnTo>
                  <a:lnTo>
                    <a:pt x="136745" y="136617"/>
                  </a:lnTo>
                  <a:lnTo>
                    <a:pt x="136745" y="52987"/>
                  </a:lnTo>
                  <a:lnTo>
                    <a:pt x="69011" y="112358"/>
                  </a:lnTo>
                  <a:lnTo>
                    <a:pt x="69011" y="112358"/>
                  </a:lnTo>
                  <a:close/>
                </a:path>
              </a:pathLst>
            </a:custGeom>
            <a:grpFill/>
            <a:ln w="639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0" name="Graphic 4">
              <a:extLst>
                <a:ext uri="{FF2B5EF4-FFF2-40B4-BE49-F238E27FC236}">
                  <a16:creationId xmlns:a16="http://schemas.microsoft.com/office/drawing/2014/main" id="{FF5D1DA8-ABF9-4691-82E2-0E707B18910C}"/>
                </a:ext>
              </a:extLst>
            </p:cNvPr>
            <p:cNvSpPr/>
            <p:nvPr/>
          </p:nvSpPr>
          <p:spPr>
            <a:xfrm>
              <a:off x="2998797" y="2855717"/>
              <a:ext cx="362309" cy="361971"/>
            </a:xfrm>
            <a:custGeom>
              <a:avLst/>
              <a:gdLst>
                <a:gd name="connsiteX0" fmla="*/ 180835 w 362309"/>
                <a:gd name="connsiteY0" fmla="*/ 0 h 361971"/>
                <a:gd name="connsiteX1" fmla="*/ 0 w 362309"/>
                <a:gd name="connsiteY1" fmla="*/ 181305 h 361971"/>
                <a:gd name="connsiteX2" fmla="*/ 181474 w 362309"/>
                <a:gd name="connsiteY2" fmla="*/ 361972 h 361971"/>
                <a:gd name="connsiteX3" fmla="*/ 362310 w 362309"/>
                <a:gd name="connsiteY3" fmla="*/ 180667 h 361971"/>
                <a:gd name="connsiteX4" fmla="*/ 180835 w 362309"/>
                <a:gd name="connsiteY4" fmla="*/ 0 h 361971"/>
                <a:gd name="connsiteX5" fmla="*/ 180835 w 362309"/>
                <a:gd name="connsiteY5" fmla="*/ 0 h 361971"/>
                <a:gd name="connsiteX6" fmla="*/ 277962 w 362309"/>
                <a:gd name="connsiteY6" fmla="*/ 125126 h 361971"/>
                <a:gd name="connsiteX7" fmla="*/ 244735 w 362309"/>
                <a:gd name="connsiteY7" fmla="*/ 154492 h 361971"/>
                <a:gd name="connsiteX8" fmla="*/ 244735 w 362309"/>
                <a:gd name="connsiteY8" fmla="*/ 255998 h 361971"/>
                <a:gd name="connsiteX9" fmla="*/ 238345 w 362309"/>
                <a:gd name="connsiteY9" fmla="*/ 262382 h 361971"/>
                <a:gd name="connsiteX10" fmla="*/ 88820 w 362309"/>
                <a:gd name="connsiteY10" fmla="*/ 262382 h 361971"/>
                <a:gd name="connsiteX11" fmla="*/ 82430 w 362309"/>
                <a:gd name="connsiteY11" fmla="*/ 255998 h 361971"/>
                <a:gd name="connsiteX12" fmla="*/ 82430 w 362309"/>
                <a:gd name="connsiteY12" fmla="*/ 106612 h 361971"/>
                <a:gd name="connsiteX13" fmla="*/ 88820 w 362309"/>
                <a:gd name="connsiteY13" fmla="*/ 100228 h 361971"/>
                <a:gd name="connsiteX14" fmla="*/ 238345 w 362309"/>
                <a:gd name="connsiteY14" fmla="*/ 100228 h 361971"/>
                <a:gd name="connsiteX15" fmla="*/ 244735 w 362309"/>
                <a:gd name="connsiteY15" fmla="*/ 106612 h 361971"/>
                <a:gd name="connsiteX16" fmla="*/ 244735 w 362309"/>
                <a:gd name="connsiteY16" fmla="*/ 137894 h 361971"/>
                <a:gd name="connsiteX17" fmla="*/ 269655 w 362309"/>
                <a:gd name="connsiteY17" fmla="*/ 116188 h 361971"/>
                <a:gd name="connsiteX18" fmla="*/ 278602 w 362309"/>
                <a:gd name="connsiteY18" fmla="*/ 116827 h 361971"/>
                <a:gd name="connsiteX19" fmla="*/ 277962 w 362309"/>
                <a:gd name="connsiteY19" fmla="*/ 125126 h 361971"/>
                <a:gd name="connsiteX20" fmla="*/ 277962 w 362309"/>
                <a:gd name="connsiteY20" fmla="*/ 125126 h 3619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362309" h="361971">
                  <a:moveTo>
                    <a:pt x="180835" y="0"/>
                  </a:moveTo>
                  <a:cubicBezTo>
                    <a:pt x="80513" y="0"/>
                    <a:pt x="0" y="81076"/>
                    <a:pt x="0" y="181305"/>
                  </a:cubicBezTo>
                  <a:cubicBezTo>
                    <a:pt x="0" y="281533"/>
                    <a:pt x="81152" y="361972"/>
                    <a:pt x="181474" y="361972"/>
                  </a:cubicBezTo>
                  <a:cubicBezTo>
                    <a:pt x="281157" y="361972"/>
                    <a:pt x="362310" y="280895"/>
                    <a:pt x="362310" y="180667"/>
                  </a:cubicBezTo>
                  <a:cubicBezTo>
                    <a:pt x="362310" y="80438"/>
                    <a:pt x="281157" y="0"/>
                    <a:pt x="180835" y="0"/>
                  </a:cubicBezTo>
                  <a:cubicBezTo>
                    <a:pt x="180835" y="0"/>
                    <a:pt x="180835" y="0"/>
                    <a:pt x="180835" y="0"/>
                  </a:cubicBezTo>
                  <a:close/>
                  <a:moveTo>
                    <a:pt x="277962" y="125126"/>
                  </a:moveTo>
                  <a:lnTo>
                    <a:pt x="244735" y="154492"/>
                  </a:lnTo>
                  <a:lnTo>
                    <a:pt x="244735" y="255998"/>
                  </a:lnTo>
                  <a:cubicBezTo>
                    <a:pt x="244735" y="259828"/>
                    <a:pt x="242179" y="262382"/>
                    <a:pt x="238345" y="262382"/>
                  </a:cubicBezTo>
                  <a:lnTo>
                    <a:pt x="88820" y="262382"/>
                  </a:lnTo>
                  <a:cubicBezTo>
                    <a:pt x="84986" y="262382"/>
                    <a:pt x="82430" y="259828"/>
                    <a:pt x="82430" y="255998"/>
                  </a:cubicBezTo>
                  <a:lnTo>
                    <a:pt x="82430" y="106612"/>
                  </a:lnTo>
                  <a:cubicBezTo>
                    <a:pt x="82430" y="102782"/>
                    <a:pt x="84986" y="100228"/>
                    <a:pt x="88820" y="100228"/>
                  </a:cubicBezTo>
                  <a:lnTo>
                    <a:pt x="238345" y="100228"/>
                  </a:lnTo>
                  <a:cubicBezTo>
                    <a:pt x="242179" y="100228"/>
                    <a:pt x="244735" y="102782"/>
                    <a:pt x="244735" y="106612"/>
                  </a:cubicBezTo>
                  <a:lnTo>
                    <a:pt x="244735" y="137894"/>
                  </a:lnTo>
                  <a:lnTo>
                    <a:pt x="269655" y="116188"/>
                  </a:lnTo>
                  <a:cubicBezTo>
                    <a:pt x="272211" y="113635"/>
                    <a:pt x="276045" y="114273"/>
                    <a:pt x="278602" y="116827"/>
                  </a:cubicBezTo>
                  <a:cubicBezTo>
                    <a:pt x="280518" y="118104"/>
                    <a:pt x="280518" y="122572"/>
                    <a:pt x="277962" y="125126"/>
                  </a:cubicBezTo>
                  <a:cubicBezTo>
                    <a:pt x="277962" y="125126"/>
                    <a:pt x="277962" y="125126"/>
                    <a:pt x="277962" y="125126"/>
                  </a:cubicBezTo>
                  <a:close/>
                </a:path>
              </a:pathLst>
            </a:custGeom>
            <a:grpFill/>
            <a:ln w="639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pSp>
        <p:nvGrpSpPr>
          <p:cNvPr id="11" name="Graphic 4">
            <a:extLst>
              <a:ext uri="{FF2B5EF4-FFF2-40B4-BE49-F238E27FC236}">
                <a16:creationId xmlns:a16="http://schemas.microsoft.com/office/drawing/2014/main" id="{81F5109C-F76B-41A6-9EB9-3203D853E7AA}"/>
              </a:ext>
            </a:extLst>
          </p:cNvPr>
          <p:cNvGrpSpPr/>
          <p:nvPr/>
        </p:nvGrpSpPr>
        <p:grpSpPr>
          <a:xfrm>
            <a:off x="198610" y="4389290"/>
            <a:ext cx="432000" cy="432000"/>
            <a:chOff x="2998797" y="2855717"/>
            <a:chExt cx="362309" cy="361971"/>
          </a:xfrm>
          <a:solidFill>
            <a:srgbClr val="002060"/>
          </a:solidFill>
        </p:grpSpPr>
        <p:sp>
          <p:nvSpPr>
            <p:cNvPr id="12" name="Graphic 4">
              <a:extLst>
                <a:ext uri="{FF2B5EF4-FFF2-40B4-BE49-F238E27FC236}">
                  <a16:creationId xmlns:a16="http://schemas.microsoft.com/office/drawing/2014/main" id="{22777BEF-9DD0-4B34-A53E-BF306B6BD109}"/>
                </a:ext>
              </a:extLst>
            </p:cNvPr>
            <p:cNvSpPr/>
            <p:nvPr/>
          </p:nvSpPr>
          <p:spPr>
            <a:xfrm>
              <a:off x="3093368" y="2968075"/>
              <a:ext cx="136744" cy="136617"/>
            </a:xfrm>
            <a:custGeom>
              <a:avLst/>
              <a:gdLst>
                <a:gd name="connsiteX0" fmla="*/ 69011 w 136744"/>
                <a:gd name="connsiteY0" fmla="*/ 112358 h 136617"/>
                <a:gd name="connsiteX1" fmla="*/ 69011 w 136744"/>
                <a:gd name="connsiteY1" fmla="*/ 112358 h 136617"/>
                <a:gd name="connsiteX2" fmla="*/ 67733 w 136744"/>
                <a:gd name="connsiteY2" fmla="*/ 112997 h 136617"/>
                <a:gd name="connsiteX3" fmla="*/ 67094 w 136744"/>
                <a:gd name="connsiteY3" fmla="*/ 113635 h 136617"/>
                <a:gd name="connsiteX4" fmla="*/ 65177 w 136744"/>
                <a:gd name="connsiteY4" fmla="*/ 114273 h 136617"/>
                <a:gd name="connsiteX5" fmla="*/ 65177 w 136744"/>
                <a:gd name="connsiteY5" fmla="*/ 114273 h 136617"/>
                <a:gd name="connsiteX6" fmla="*/ 62621 w 136744"/>
                <a:gd name="connsiteY6" fmla="*/ 113635 h 136617"/>
                <a:gd name="connsiteX7" fmla="*/ 61982 w 136744"/>
                <a:gd name="connsiteY7" fmla="*/ 112997 h 136617"/>
                <a:gd name="connsiteX8" fmla="*/ 60704 w 136744"/>
                <a:gd name="connsiteY8" fmla="*/ 111720 h 136617"/>
                <a:gd name="connsiteX9" fmla="*/ 60704 w 136744"/>
                <a:gd name="connsiteY9" fmla="*/ 111720 h 136617"/>
                <a:gd name="connsiteX10" fmla="*/ 24921 w 136744"/>
                <a:gd name="connsiteY10" fmla="*/ 68947 h 136617"/>
                <a:gd name="connsiteX11" fmla="*/ 25560 w 136744"/>
                <a:gd name="connsiteY11" fmla="*/ 60010 h 136617"/>
                <a:gd name="connsiteX12" fmla="*/ 34506 w 136744"/>
                <a:gd name="connsiteY12" fmla="*/ 60648 h 136617"/>
                <a:gd name="connsiteX13" fmla="*/ 34506 w 136744"/>
                <a:gd name="connsiteY13" fmla="*/ 60648 h 136617"/>
                <a:gd name="connsiteX14" fmla="*/ 65816 w 136744"/>
                <a:gd name="connsiteY14" fmla="*/ 98313 h 136617"/>
                <a:gd name="connsiteX15" fmla="*/ 136745 w 136744"/>
                <a:gd name="connsiteY15" fmla="*/ 36389 h 136617"/>
                <a:gd name="connsiteX16" fmla="*/ 136745 w 136744"/>
                <a:gd name="connsiteY16" fmla="*/ 0 h 136617"/>
                <a:gd name="connsiteX17" fmla="*/ 0 w 136744"/>
                <a:gd name="connsiteY17" fmla="*/ 0 h 136617"/>
                <a:gd name="connsiteX18" fmla="*/ 0 w 136744"/>
                <a:gd name="connsiteY18" fmla="*/ 136617 h 136617"/>
                <a:gd name="connsiteX19" fmla="*/ 136745 w 136744"/>
                <a:gd name="connsiteY19" fmla="*/ 136617 h 136617"/>
                <a:gd name="connsiteX20" fmla="*/ 136745 w 136744"/>
                <a:gd name="connsiteY20" fmla="*/ 52987 h 136617"/>
                <a:gd name="connsiteX21" fmla="*/ 69011 w 136744"/>
                <a:gd name="connsiteY21" fmla="*/ 112358 h 136617"/>
                <a:gd name="connsiteX22" fmla="*/ 69011 w 136744"/>
                <a:gd name="connsiteY22" fmla="*/ 112358 h 136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136744" h="136617">
                  <a:moveTo>
                    <a:pt x="69011" y="112358"/>
                  </a:moveTo>
                  <a:lnTo>
                    <a:pt x="69011" y="112358"/>
                  </a:lnTo>
                  <a:cubicBezTo>
                    <a:pt x="68372" y="112358"/>
                    <a:pt x="68372" y="112997"/>
                    <a:pt x="67733" y="112997"/>
                  </a:cubicBezTo>
                  <a:lnTo>
                    <a:pt x="67094" y="113635"/>
                  </a:lnTo>
                  <a:cubicBezTo>
                    <a:pt x="66455" y="113635"/>
                    <a:pt x="65816" y="114273"/>
                    <a:pt x="65177" y="114273"/>
                  </a:cubicBezTo>
                  <a:lnTo>
                    <a:pt x="65177" y="114273"/>
                  </a:lnTo>
                  <a:cubicBezTo>
                    <a:pt x="64538" y="114273"/>
                    <a:pt x="63260" y="114273"/>
                    <a:pt x="62621" y="113635"/>
                  </a:cubicBezTo>
                  <a:cubicBezTo>
                    <a:pt x="62621" y="113635"/>
                    <a:pt x="61982" y="112997"/>
                    <a:pt x="61982" y="112997"/>
                  </a:cubicBezTo>
                  <a:cubicBezTo>
                    <a:pt x="61343" y="112997"/>
                    <a:pt x="60704" y="112358"/>
                    <a:pt x="60704" y="111720"/>
                  </a:cubicBezTo>
                  <a:lnTo>
                    <a:pt x="60704" y="111720"/>
                  </a:lnTo>
                  <a:lnTo>
                    <a:pt x="24921" y="68947"/>
                  </a:lnTo>
                  <a:cubicBezTo>
                    <a:pt x="22365" y="66394"/>
                    <a:pt x="23004" y="61925"/>
                    <a:pt x="25560" y="60010"/>
                  </a:cubicBezTo>
                  <a:cubicBezTo>
                    <a:pt x="28116" y="58094"/>
                    <a:pt x="32589" y="58094"/>
                    <a:pt x="34506" y="60648"/>
                  </a:cubicBezTo>
                  <a:lnTo>
                    <a:pt x="34506" y="60648"/>
                  </a:lnTo>
                  <a:lnTo>
                    <a:pt x="65816" y="98313"/>
                  </a:lnTo>
                  <a:lnTo>
                    <a:pt x="136745" y="36389"/>
                  </a:lnTo>
                  <a:lnTo>
                    <a:pt x="136745" y="0"/>
                  </a:lnTo>
                  <a:lnTo>
                    <a:pt x="0" y="0"/>
                  </a:lnTo>
                  <a:lnTo>
                    <a:pt x="0" y="136617"/>
                  </a:lnTo>
                  <a:lnTo>
                    <a:pt x="136745" y="136617"/>
                  </a:lnTo>
                  <a:lnTo>
                    <a:pt x="136745" y="52987"/>
                  </a:lnTo>
                  <a:lnTo>
                    <a:pt x="69011" y="112358"/>
                  </a:lnTo>
                  <a:lnTo>
                    <a:pt x="69011" y="112358"/>
                  </a:lnTo>
                  <a:close/>
                </a:path>
              </a:pathLst>
            </a:custGeom>
            <a:grpFill/>
            <a:ln w="639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3" name="Graphic 4">
              <a:extLst>
                <a:ext uri="{FF2B5EF4-FFF2-40B4-BE49-F238E27FC236}">
                  <a16:creationId xmlns:a16="http://schemas.microsoft.com/office/drawing/2014/main" id="{59DAF2F1-BECD-47FA-A5B5-5B22DCECDC5D}"/>
                </a:ext>
              </a:extLst>
            </p:cNvPr>
            <p:cNvSpPr/>
            <p:nvPr/>
          </p:nvSpPr>
          <p:spPr>
            <a:xfrm>
              <a:off x="2998797" y="2855717"/>
              <a:ext cx="362309" cy="361971"/>
            </a:xfrm>
            <a:custGeom>
              <a:avLst/>
              <a:gdLst>
                <a:gd name="connsiteX0" fmla="*/ 180835 w 362309"/>
                <a:gd name="connsiteY0" fmla="*/ 0 h 361971"/>
                <a:gd name="connsiteX1" fmla="*/ 0 w 362309"/>
                <a:gd name="connsiteY1" fmla="*/ 181305 h 361971"/>
                <a:gd name="connsiteX2" fmla="*/ 181474 w 362309"/>
                <a:gd name="connsiteY2" fmla="*/ 361972 h 361971"/>
                <a:gd name="connsiteX3" fmla="*/ 362310 w 362309"/>
                <a:gd name="connsiteY3" fmla="*/ 180667 h 361971"/>
                <a:gd name="connsiteX4" fmla="*/ 180835 w 362309"/>
                <a:gd name="connsiteY4" fmla="*/ 0 h 361971"/>
                <a:gd name="connsiteX5" fmla="*/ 180835 w 362309"/>
                <a:gd name="connsiteY5" fmla="*/ 0 h 361971"/>
                <a:gd name="connsiteX6" fmla="*/ 277962 w 362309"/>
                <a:gd name="connsiteY6" fmla="*/ 125126 h 361971"/>
                <a:gd name="connsiteX7" fmla="*/ 244735 w 362309"/>
                <a:gd name="connsiteY7" fmla="*/ 154492 h 361971"/>
                <a:gd name="connsiteX8" fmla="*/ 244735 w 362309"/>
                <a:gd name="connsiteY8" fmla="*/ 255998 h 361971"/>
                <a:gd name="connsiteX9" fmla="*/ 238345 w 362309"/>
                <a:gd name="connsiteY9" fmla="*/ 262382 h 361971"/>
                <a:gd name="connsiteX10" fmla="*/ 88820 w 362309"/>
                <a:gd name="connsiteY10" fmla="*/ 262382 h 361971"/>
                <a:gd name="connsiteX11" fmla="*/ 82430 w 362309"/>
                <a:gd name="connsiteY11" fmla="*/ 255998 h 361971"/>
                <a:gd name="connsiteX12" fmla="*/ 82430 w 362309"/>
                <a:gd name="connsiteY12" fmla="*/ 106612 h 361971"/>
                <a:gd name="connsiteX13" fmla="*/ 88820 w 362309"/>
                <a:gd name="connsiteY13" fmla="*/ 100228 h 361971"/>
                <a:gd name="connsiteX14" fmla="*/ 238345 w 362309"/>
                <a:gd name="connsiteY14" fmla="*/ 100228 h 361971"/>
                <a:gd name="connsiteX15" fmla="*/ 244735 w 362309"/>
                <a:gd name="connsiteY15" fmla="*/ 106612 h 361971"/>
                <a:gd name="connsiteX16" fmla="*/ 244735 w 362309"/>
                <a:gd name="connsiteY16" fmla="*/ 137894 h 361971"/>
                <a:gd name="connsiteX17" fmla="*/ 269655 w 362309"/>
                <a:gd name="connsiteY17" fmla="*/ 116188 h 361971"/>
                <a:gd name="connsiteX18" fmla="*/ 278602 w 362309"/>
                <a:gd name="connsiteY18" fmla="*/ 116827 h 361971"/>
                <a:gd name="connsiteX19" fmla="*/ 277962 w 362309"/>
                <a:gd name="connsiteY19" fmla="*/ 125126 h 361971"/>
                <a:gd name="connsiteX20" fmla="*/ 277962 w 362309"/>
                <a:gd name="connsiteY20" fmla="*/ 125126 h 3619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362309" h="361971">
                  <a:moveTo>
                    <a:pt x="180835" y="0"/>
                  </a:moveTo>
                  <a:cubicBezTo>
                    <a:pt x="80513" y="0"/>
                    <a:pt x="0" y="81076"/>
                    <a:pt x="0" y="181305"/>
                  </a:cubicBezTo>
                  <a:cubicBezTo>
                    <a:pt x="0" y="281533"/>
                    <a:pt x="81152" y="361972"/>
                    <a:pt x="181474" y="361972"/>
                  </a:cubicBezTo>
                  <a:cubicBezTo>
                    <a:pt x="281157" y="361972"/>
                    <a:pt x="362310" y="280895"/>
                    <a:pt x="362310" y="180667"/>
                  </a:cubicBezTo>
                  <a:cubicBezTo>
                    <a:pt x="362310" y="80438"/>
                    <a:pt x="281157" y="0"/>
                    <a:pt x="180835" y="0"/>
                  </a:cubicBezTo>
                  <a:cubicBezTo>
                    <a:pt x="180835" y="0"/>
                    <a:pt x="180835" y="0"/>
                    <a:pt x="180835" y="0"/>
                  </a:cubicBezTo>
                  <a:close/>
                  <a:moveTo>
                    <a:pt x="277962" y="125126"/>
                  </a:moveTo>
                  <a:lnTo>
                    <a:pt x="244735" y="154492"/>
                  </a:lnTo>
                  <a:lnTo>
                    <a:pt x="244735" y="255998"/>
                  </a:lnTo>
                  <a:cubicBezTo>
                    <a:pt x="244735" y="259828"/>
                    <a:pt x="242179" y="262382"/>
                    <a:pt x="238345" y="262382"/>
                  </a:cubicBezTo>
                  <a:lnTo>
                    <a:pt x="88820" y="262382"/>
                  </a:lnTo>
                  <a:cubicBezTo>
                    <a:pt x="84986" y="262382"/>
                    <a:pt x="82430" y="259828"/>
                    <a:pt x="82430" y="255998"/>
                  </a:cubicBezTo>
                  <a:lnTo>
                    <a:pt x="82430" y="106612"/>
                  </a:lnTo>
                  <a:cubicBezTo>
                    <a:pt x="82430" y="102782"/>
                    <a:pt x="84986" y="100228"/>
                    <a:pt x="88820" y="100228"/>
                  </a:cubicBezTo>
                  <a:lnTo>
                    <a:pt x="238345" y="100228"/>
                  </a:lnTo>
                  <a:cubicBezTo>
                    <a:pt x="242179" y="100228"/>
                    <a:pt x="244735" y="102782"/>
                    <a:pt x="244735" y="106612"/>
                  </a:cubicBezTo>
                  <a:lnTo>
                    <a:pt x="244735" y="137894"/>
                  </a:lnTo>
                  <a:lnTo>
                    <a:pt x="269655" y="116188"/>
                  </a:lnTo>
                  <a:cubicBezTo>
                    <a:pt x="272211" y="113635"/>
                    <a:pt x="276045" y="114273"/>
                    <a:pt x="278602" y="116827"/>
                  </a:cubicBezTo>
                  <a:cubicBezTo>
                    <a:pt x="280518" y="118104"/>
                    <a:pt x="280518" y="122572"/>
                    <a:pt x="277962" y="125126"/>
                  </a:cubicBezTo>
                  <a:cubicBezTo>
                    <a:pt x="277962" y="125126"/>
                    <a:pt x="277962" y="125126"/>
                    <a:pt x="277962" y="125126"/>
                  </a:cubicBezTo>
                  <a:close/>
                </a:path>
              </a:pathLst>
            </a:custGeom>
            <a:grpFill/>
            <a:ln w="639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pSp>
        <p:nvGrpSpPr>
          <p:cNvPr id="14" name="Graphic 4">
            <a:extLst>
              <a:ext uri="{FF2B5EF4-FFF2-40B4-BE49-F238E27FC236}">
                <a16:creationId xmlns:a16="http://schemas.microsoft.com/office/drawing/2014/main" id="{3F60AA6C-699C-4DA4-9A79-5E1D5D87BDA3}"/>
              </a:ext>
            </a:extLst>
          </p:cNvPr>
          <p:cNvGrpSpPr/>
          <p:nvPr/>
        </p:nvGrpSpPr>
        <p:grpSpPr>
          <a:xfrm>
            <a:off x="198610" y="3213000"/>
            <a:ext cx="432000" cy="432000"/>
            <a:chOff x="2998797" y="2855717"/>
            <a:chExt cx="362309" cy="361971"/>
          </a:xfrm>
          <a:solidFill>
            <a:srgbClr val="002060"/>
          </a:solidFill>
        </p:grpSpPr>
        <p:sp>
          <p:nvSpPr>
            <p:cNvPr id="15" name="Graphic 4">
              <a:extLst>
                <a:ext uri="{FF2B5EF4-FFF2-40B4-BE49-F238E27FC236}">
                  <a16:creationId xmlns:a16="http://schemas.microsoft.com/office/drawing/2014/main" id="{901ED9D4-C0EF-4EA9-9B45-74FE2540DD96}"/>
                </a:ext>
              </a:extLst>
            </p:cNvPr>
            <p:cNvSpPr/>
            <p:nvPr/>
          </p:nvSpPr>
          <p:spPr>
            <a:xfrm>
              <a:off x="3093368" y="2968075"/>
              <a:ext cx="136744" cy="136617"/>
            </a:xfrm>
            <a:custGeom>
              <a:avLst/>
              <a:gdLst>
                <a:gd name="connsiteX0" fmla="*/ 69011 w 136744"/>
                <a:gd name="connsiteY0" fmla="*/ 112358 h 136617"/>
                <a:gd name="connsiteX1" fmla="*/ 69011 w 136744"/>
                <a:gd name="connsiteY1" fmla="*/ 112358 h 136617"/>
                <a:gd name="connsiteX2" fmla="*/ 67733 w 136744"/>
                <a:gd name="connsiteY2" fmla="*/ 112997 h 136617"/>
                <a:gd name="connsiteX3" fmla="*/ 67094 w 136744"/>
                <a:gd name="connsiteY3" fmla="*/ 113635 h 136617"/>
                <a:gd name="connsiteX4" fmla="*/ 65177 w 136744"/>
                <a:gd name="connsiteY4" fmla="*/ 114273 h 136617"/>
                <a:gd name="connsiteX5" fmla="*/ 65177 w 136744"/>
                <a:gd name="connsiteY5" fmla="*/ 114273 h 136617"/>
                <a:gd name="connsiteX6" fmla="*/ 62621 w 136744"/>
                <a:gd name="connsiteY6" fmla="*/ 113635 h 136617"/>
                <a:gd name="connsiteX7" fmla="*/ 61982 w 136744"/>
                <a:gd name="connsiteY7" fmla="*/ 112997 h 136617"/>
                <a:gd name="connsiteX8" fmla="*/ 60704 w 136744"/>
                <a:gd name="connsiteY8" fmla="*/ 111720 h 136617"/>
                <a:gd name="connsiteX9" fmla="*/ 60704 w 136744"/>
                <a:gd name="connsiteY9" fmla="*/ 111720 h 136617"/>
                <a:gd name="connsiteX10" fmla="*/ 24921 w 136744"/>
                <a:gd name="connsiteY10" fmla="*/ 68947 h 136617"/>
                <a:gd name="connsiteX11" fmla="*/ 25560 w 136744"/>
                <a:gd name="connsiteY11" fmla="*/ 60010 h 136617"/>
                <a:gd name="connsiteX12" fmla="*/ 34506 w 136744"/>
                <a:gd name="connsiteY12" fmla="*/ 60648 h 136617"/>
                <a:gd name="connsiteX13" fmla="*/ 34506 w 136744"/>
                <a:gd name="connsiteY13" fmla="*/ 60648 h 136617"/>
                <a:gd name="connsiteX14" fmla="*/ 65816 w 136744"/>
                <a:gd name="connsiteY14" fmla="*/ 98313 h 136617"/>
                <a:gd name="connsiteX15" fmla="*/ 136745 w 136744"/>
                <a:gd name="connsiteY15" fmla="*/ 36389 h 136617"/>
                <a:gd name="connsiteX16" fmla="*/ 136745 w 136744"/>
                <a:gd name="connsiteY16" fmla="*/ 0 h 136617"/>
                <a:gd name="connsiteX17" fmla="*/ 0 w 136744"/>
                <a:gd name="connsiteY17" fmla="*/ 0 h 136617"/>
                <a:gd name="connsiteX18" fmla="*/ 0 w 136744"/>
                <a:gd name="connsiteY18" fmla="*/ 136617 h 136617"/>
                <a:gd name="connsiteX19" fmla="*/ 136745 w 136744"/>
                <a:gd name="connsiteY19" fmla="*/ 136617 h 136617"/>
                <a:gd name="connsiteX20" fmla="*/ 136745 w 136744"/>
                <a:gd name="connsiteY20" fmla="*/ 52987 h 136617"/>
                <a:gd name="connsiteX21" fmla="*/ 69011 w 136744"/>
                <a:gd name="connsiteY21" fmla="*/ 112358 h 136617"/>
                <a:gd name="connsiteX22" fmla="*/ 69011 w 136744"/>
                <a:gd name="connsiteY22" fmla="*/ 112358 h 136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136744" h="136617">
                  <a:moveTo>
                    <a:pt x="69011" y="112358"/>
                  </a:moveTo>
                  <a:lnTo>
                    <a:pt x="69011" y="112358"/>
                  </a:lnTo>
                  <a:cubicBezTo>
                    <a:pt x="68372" y="112358"/>
                    <a:pt x="68372" y="112997"/>
                    <a:pt x="67733" y="112997"/>
                  </a:cubicBezTo>
                  <a:lnTo>
                    <a:pt x="67094" y="113635"/>
                  </a:lnTo>
                  <a:cubicBezTo>
                    <a:pt x="66455" y="113635"/>
                    <a:pt x="65816" y="114273"/>
                    <a:pt x="65177" y="114273"/>
                  </a:cubicBezTo>
                  <a:lnTo>
                    <a:pt x="65177" y="114273"/>
                  </a:lnTo>
                  <a:cubicBezTo>
                    <a:pt x="64538" y="114273"/>
                    <a:pt x="63260" y="114273"/>
                    <a:pt x="62621" y="113635"/>
                  </a:cubicBezTo>
                  <a:cubicBezTo>
                    <a:pt x="62621" y="113635"/>
                    <a:pt x="61982" y="112997"/>
                    <a:pt x="61982" y="112997"/>
                  </a:cubicBezTo>
                  <a:cubicBezTo>
                    <a:pt x="61343" y="112997"/>
                    <a:pt x="60704" y="112358"/>
                    <a:pt x="60704" y="111720"/>
                  </a:cubicBezTo>
                  <a:lnTo>
                    <a:pt x="60704" y="111720"/>
                  </a:lnTo>
                  <a:lnTo>
                    <a:pt x="24921" y="68947"/>
                  </a:lnTo>
                  <a:cubicBezTo>
                    <a:pt x="22365" y="66394"/>
                    <a:pt x="23004" y="61925"/>
                    <a:pt x="25560" y="60010"/>
                  </a:cubicBezTo>
                  <a:cubicBezTo>
                    <a:pt x="28116" y="58094"/>
                    <a:pt x="32589" y="58094"/>
                    <a:pt x="34506" y="60648"/>
                  </a:cubicBezTo>
                  <a:lnTo>
                    <a:pt x="34506" y="60648"/>
                  </a:lnTo>
                  <a:lnTo>
                    <a:pt x="65816" y="98313"/>
                  </a:lnTo>
                  <a:lnTo>
                    <a:pt x="136745" y="36389"/>
                  </a:lnTo>
                  <a:lnTo>
                    <a:pt x="136745" y="0"/>
                  </a:lnTo>
                  <a:lnTo>
                    <a:pt x="0" y="0"/>
                  </a:lnTo>
                  <a:lnTo>
                    <a:pt x="0" y="136617"/>
                  </a:lnTo>
                  <a:lnTo>
                    <a:pt x="136745" y="136617"/>
                  </a:lnTo>
                  <a:lnTo>
                    <a:pt x="136745" y="52987"/>
                  </a:lnTo>
                  <a:lnTo>
                    <a:pt x="69011" y="112358"/>
                  </a:lnTo>
                  <a:lnTo>
                    <a:pt x="69011" y="112358"/>
                  </a:lnTo>
                  <a:close/>
                </a:path>
              </a:pathLst>
            </a:custGeom>
            <a:grpFill/>
            <a:ln w="639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6" name="Graphic 4">
              <a:extLst>
                <a:ext uri="{FF2B5EF4-FFF2-40B4-BE49-F238E27FC236}">
                  <a16:creationId xmlns:a16="http://schemas.microsoft.com/office/drawing/2014/main" id="{A58F291B-56A3-42C2-8B79-A491FB1E34B8}"/>
                </a:ext>
              </a:extLst>
            </p:cNvPr>
            <p:cNvSpPr/>
            <p:nvPr/>
          </p:nvSpPr>
          <p:spPr>
            <a:xfrm>
              <a:off x="2998797" y="2855717"/>
              <a:ext cx="362309" cy="361971"/>
            </a:xfrm>
            <a:custGeom>
              <a:avLst/>
              <a:gdLst>
                <a:gd name="connsiteX0" fmla="*/ 180835 w 362309"/>
                <a:gd name="connsiteY0" fmla="*/ 0 h 361971"/>
                <a:gd name="connsiteX1" fmla="*/ 0 w 362309"/>
                <a:gd name="connsiteY1" fmla="*/ 181305 h 361971"/>
                <a:gd name="connsiteX2" fmla="*/ 181474 w 362309"/>
                <a:gd name="connsiteY2" fmla="*/ 361972 h 361971"/>
                <a:gd name="connsiteX3" fmla="*/ 362310 w 362309"/>
                <a:gd name="connsiteY3" fmla="*/ 180667 h 361971"/>
                <a:gd name="connsiteX4" fmla="*/ 180835 w 362309"/>
                <a:gd name="connsiteY4" fmla="*/ 0 h 361971"/>
                <a:gd name="connsiteX5" fmla="*/ 180835 w 362309"/>
                <a:gd name="connsiteY5" fmla="*/ 0 h 361971"/>
                <a:gd name="connsiteX6" fmla="*/ 277962 w 362309"/>
                <a:gd name="connsiteY6" fmla="*/ 125126 h 361971"/>
                <a:gd name="connsiteX7" fmla="*/ 244735 w 362309"/>
                <a:gd name="connsiteY7" fmla="*/ 154492 h 361971"/>
                <a:gd name="connsiteX8" fmla="*/ 244735 w 362309"/>
                <a:gd name="connsiteY8" fmla="*/ 255998 h 361971"/>
                <a:gd name="connsiteX9" fmla="*/ 238345 w 362309"/>
                <a:gd name="connsiteY9" fmla="*/ 262382 h 361971"/>
                <a:gd name="connsiteX10" fmla="*/ 88820 w 362309"/>
                <a:gd name="connsiteY10" fmla="*/ 262382 h 361971"/>
                <a:gd name="connsiteX11" fmla="*/ 82430 w 362309"/>
                <a:gd name="connsiteY11" fmla="*/ 255998 h 361971"/>
                <a:gd name="connsiteX12" fmla="*/ 82430 w 362309"/>
                <a:gd name="connsiteY12" fmla="*/ 106612 h 361971"/>
                <a:gd name="connsiteX13" fmla="*/ 88820 w 362309"/>
                <a:gd name="connsiteY13" fmla="*/ 100228 h 361971"/>
                <a:gd name="connsiteX14" fmla="*/ 238345 w 362309"/>
                <a:gd name="connsiteY14" fmla="*/ 100228 h 361971"/>
                <a:gd name="connsiteX15" fmla="*/ 244735 w 362309"/>
                <a:gd name="connsiteY15" fmla="*/ 106612 h 361971"/>
                <a:gd name="connsiteX16" fmla="*/ 244735 w 362309"/>
                <a:gd name="connsiteY16" fmla="*/ 137894 h 361971"/>
                <a:gd name="connsiteX17" fmla="*/ 269655 w 362309"/>
                <a:gd name="connsiteY17" fmla="*/ 116188 h 361971"/>
                <a:gd name="connsiteX18" fmla="*/ 278602 w 362309"/>
                <a:gd name="connsiteY18" fmla="*/ 116827 h 361971"/>
                <a:gd name="connsiteX19" fmla="*/ 277962 w 362309"/>
                <a:gd name="connsiteY19" fmla="*/ 125126 h 361971"/>
                <a:gd name="connsiteX20" fmla="*/ 277962 w 362309"/>
                <a:gd name="connsiteY20" fmla="*/ 125126 h 3619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362309" h="361971">
                  <a:moveTo>
                    <a:pt x="180835" y="0"/>
                  </a:moveTo>
                  <a:cubicBezTo>
                    <a:pt x="80513" y="0"/>
                    <a:pt x="0" y="81076"/>
                    <a:pt x="0" y="181305"/>
                  </a:cubicBezTo>
                  <a:cubicBezTo>
                    <a:pt x="0" y="281533"/>
                    <a:pt x="81152" y="361972"/>
                    <a:pt x="181474" y="361972"/>
                  </a:cubicBezTo>
                  <a:cubicBezTo>
                    <a:pt x="281157" y="361972"/>
                    <a:pt x="362310" y="280895"/>
                    <a:pt x="362310" y="180667"/>
                  </a:cubicBezTo>
                  <a:cubicBezTo>
                    <a:pt x="362310" y="80438"/>
                    <a:pt x="281157" y="0"/>
                    <a:pt x="180835" y="0"/>
                  </a:cubicBezTo>
                  <a:cubicBezTo>
                    <a:pt x="180835" y="0"/>
                    <a:pt x="180835" y="0"/>
                    <a:pt x="180835" y="0"/>
                  </a:cubicBezTo>
                  <a:close/>
                  <a:moveTo>
                    <a:pt x="277962" y="125126"/>
                  </a:moveTo>
                  <a:lnTo>
                    <a:pt x="244735" y="154492"/>
                  </a:lnTo>
                  <a:lnTo>
                    <a:pt x="244735" y="255998"/>
                  </a:lnTo>
                  <a:cubicBezTo>
                    <a:pt x="244735" y="259828"/>
                    <a:pt x="242179" y="262382"/>
                    <a:pt x="238345" y="262382"/>
                  </a:cubicBezTo>
                  <a:lnTo>
                    <a:pt x="88820" y="262382"/>
                  </a:lnTo>
                  <a:cubicBezTo>
                    <a:pt x="84986" y="262382"/>
                    <a:pt x="82430" y="259828"/>
                    <a:pt x="82430" y="255998"/>
                  </a:cubicBezTo>
                  <a:lnTo>
                    <a:pt x="82430" y="106612"/>
                  </a:lnTo>
                  <a:cubicBezTo>
                    <a:pt x="82430" y="102782"/>
                    <a:pt x="84986" y="100228"/>
                    <a:pt x="88820" y="100228"/>
                  </a:cubicBezTo>
                  <a:lnTo>
                    <a:pt x="238345" y="100228"/>
                  </a:lnTo>
                  <a:cubicBezTo>
                    <a:pt x="242179" y="100228"/>
                    <a:pt x="244735" y="102782"/>
                    <a:pt x="244735" y="106612"/>
                  </a:cubicBezTo>
                  <a:lnTo>
                    <a:pt x="244735" y="137894"/>
                  </a:lnTo>
                  <a:lnTo>
                    <a:pt x="269655" y="116188"/>
                  </a:lnTo>
                  <a:cubicBezTo>
                    <a:pt x="272211" y="113635"/>
                    <a:pt x="276045" y="114273"/>
                    <a:pt x="278602" y="116827"/>
                  </a:cubicBezTo>
                  <a:cubicBezTo>
                    <a:pt x="280518" y="118104"/>
                    <a:pt x="280518" y="122572"/>
                    <a:pt x="277962" y="125126"/>
                  </a:cubicBezTo>
                  <a:cubicBezTo>
                    <a:pt x="277962" y="125126"/>
                    <a:pt x="277962" y="125126"/>
                    <a:pt x="277962" y="125126"/>
                  </a:cubicBezTo>
                  <a:close/>
                </a:path>
              </a:pathLst>
            </a:custGeom>
            <a:grpFill/>
            <a:ln w="639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628628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FCEED96-A306-4914-A145-1CDE2C75F0FB}"/>
              </a:ext>
            </a:extLst>
          </p:cNvPr>
          <p:cNvSpPr txBox="1"/>
          <p:nvPr/>
        </p:nvSpPr>
        <p:spPr>
          <a:xfrm>
            <a:off x="4659086" y="1785257"/>
            <a:ext cx="31350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F4BF1501-0FA9-46A2-8429-A51555F65D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7291617"/>
              </p:ext>
            </p:extLst>
          </p:nvPr>
        </p:nvGraphicFramePr>
        <p:xfrm>
          <a:off x="318499" y="1117596"/>
          <a:ext cx="8241410" cy="53093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747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240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426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741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latin typeface="Times New Roman"/>
                          <a:ea typeface="Cambria"/>
                          <a:cs typeface="Cambria"/>
                        </a:rPr>
                        <a:t>192  Организации ИВДИВО</a:t>
                      </a:r>
                      <a:endParaRPr lang="ru-RU" sz="2000" dirty="0">
                        <a:solidFill>
                          <a:srgbClr val="002060"/>
                        </a:solidFill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000" dirty="0">
                        <a:solidFill>
                          <a:srgbClr val="002060"/>
                        </a:solidFill>
                        <a:latin typeface="Times New Roman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latin typeface="Times New Roman"/>
                          <a:ea typeface="Cambria"/>
                          <a:cs typeface="Cambria"/>
                        </a:rPr>
                        <a:t>Организация каждого</a:t>
                      </a:r>
                      <a:endParaRPr lang="ru-RU" sz="2000" dirty="0">
                        <a:solidFill>
                          <a:srgbClr val="002060"/>
                        </a:solidFill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205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900" dirty="0">
                          <a:solidFill>
                            <a:schemeClr val="tx1"/>
                          </a:solidFill>
                          <a:latin typeface="Times New Roman"/>
                          <a:ea typeface="Cambria"/>
                          <a:cs typeface="Cambria"/>
                        </a:rPr>
                        <a:t>192  Дома ИВДИВО</a:t>
                      </a:r>
                      <a:endParaRPr lang="ru-RU" sz="1900" dirty="0">
                        <a:solidFill>
                          <a:schemeClr val="tx1"/>
                        </a:solidFill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900" dirty="0">
                        <a:solidFill>
                          <a:schemeClr val="tx1"/>
                        </a:solidFill>
                        <a:latin typeface="Times New Roman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900" dirty="0">
                          <a:solidFill>
                            <a:schemeClr val="tx1"/>
                          </a:solidFill>
                          <a:latin typeface="Times New Roman"/>
                          <a:ea typeface="Cambria"/>
                          <a:cs typeface="Cambria"/>
                        </a:rPr>
                        <a:t>Дом каждого</a:t>
                      </a:r>
                      <a:endParaRPr lang="ru-RU" sz="1900" dirty="0">
                        <a:solidFill>
                          <a:schemeClr val="tx1"/>
                        </a:solidFill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205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900" dirty="0">
                          <a:solidFill>
                            <a:schemeClr val="tx1"/>
                          </a:solidFill>
                          <a:latin typeface="Times New Roman"/>
                          <a:ea typeface="Cambria"/>
                          <a:cs typeface="Cambria"/>
                        </a:rPr>
                        <a:t>192  Отдела ИВДИВО</a:t>
                      </a:r>
                      <a:endParaRPr lang="ru-RU" sz="1900" dirty="0">
                        <a:solidFill>
                          <a:schemeClr val="tx1"/>
                        </a:solidFill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900" dirty="0">
                        <a:solidFill>
                          <a:schemeClr val="tx1"/>
                        </a:solidFill>
                        <a:latin typeface="Times New Roman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900" dirty="0">
                          <a:solidFill>
                            <a:schemeClr val="tx1"/>
                          </a:solidFill>
                          <a:latin typeface="Times New Roman"/>
                          <a:ea typeface="Cambria"/>
                          <a:cs typeface="Cambria"/>
                        </a:rPr>
                        <a:t>Отдел каждого</a:t>
                      </a:r>
                      <a:endParaRPr lang="ru-RU" sz="1900" dirty="0">
                        <a:solidFill>
                          <a:schemeClr val="tx1"/>
                        </a:solidFill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205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900" dirty="0">
                          <a:solidFill>
                            <a:schemeClr val="tx1"/>
                          </a:solidFill>
                          <a:latin typeface="Times New Roman"/>
                          <a:ea typeface="Cambria"/>
                          <a:cs typeface="Cambria"/>
                        </a:rPr>
                        <a:t>192  Столпа ИВДИВО</a:t>
                      </a:r>
                      <a:endParaRPr lang="ru-RU" sz="1900" dirty="0">
                        <a:solidFill>
                          <a:schemeClr val="tx1"/>
                        </a:solidFill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900" dirty="0">
                          <a:solidFill>
                            <a:schemeClr val="tx1"/>
                          </a:solidFill>
                          <a:latin typeface="Times New Roman"/>
                          <a:ea typeface="Cambria"/>
                          <a:cs typeface="Cambria"/>
                        </a:rPr>
                        <a:t>         </a:t>
                      </a:r>
                      <a:endParaRPr lang="ru-RU" sz="1900" dirty="0">
                        <a:solidFill>
                          <a:schemeClr val="tx1"/>
                        </a:solidFill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900" dirty="0">
                          <a:solidFill>
                            <a:schemeClr val="tx1"/>
                          </a:solidFill>
                          <a:latin typeface="Times New Roman"/>
                          <a:ea typeface="Cambria"/>
                          <a:cs typeface="Cambria"/>
                        </a:rPr>
                        <a:t>Столп каждого</a:t>
                      </a:r>
                      <a:endParaRPr lang="ru-RU" sz="1900" dirty="0">
                        <a:solidFill>
                          <a:schemeClr val="tx1"/>
                        </a:solidFill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205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900" dirty="0">
                          <a:solidFill>
                            <a:schemeClr val="tx1"/>
                          </a:solidFill>
                          <a:latin typeface="Times New Roman"/>
                          <a:ea typeface="Cambria"/>
                          <a:cs typeface="Cambria"/>
                        </a:rPr>
                        <a:t>192  Луча ИВДИВО</a:t>
                      </a:r>
                      <a:endParaRPr lang="ru-RU" sz="1900" dirty="0">
                        <a:solidFill>
                          <a:schemeClr val="tx1"/>
                        </a:solidFill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900" dirty="0">
                        <a:solidFill>
                          <a:schemeClr val="tx1"/>
                        </a:solidFill>
                        <a:latin typeface="Times New Roman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900" dirty="0">
                          <a:solidFill>
                            <a:schemeClr val="tx1"/>
                          </a:solidFill>
                          <a:latin typeface="Times New Roman"/>
                          <a:ea typeface="Cambria"/>
                          <a:cs typeface="Cambria"/>
                        </a:rPr>
                        <a:t>Луч каждого</a:t>
                      </a:r>
                      <a:endParaRPr lang="ru-RU" sz="1900" dirty="0">
                        <a:solidFill>
                          <a:schemeClr val="tx1"/>
                        </a:solidFill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205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900" dirty="0">
                          <a:solidFill>
                            <a:schemeClr val="tx1"/>
                          </a:solidFill>
                          <a:latin typeface="Times New Roman"/>
                          <a:ea typeface="Cambria"/>
                          <a:cs typeface="Cambria"/>
                        </a:rPr>
                        <a:t>192  Силы ИВДИВО</a:t>
                      </a:r>
                      <a:endParaRPr lang="ru-RU" sz="1900" dirty="0">
                        <a:solidFill>
                          <a:schemeClr val="tx1"/>
                        </a:solidFill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900" dirty="0">
                        <a:solidFill>
                          <a:schemeClr val="tx1"/>
                        </a:solidFill>
                        <a:latin typeface="Times New Roman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900" dirty="0">
                          <a:solidFill>
                            <a:schemeClr val="tx1"/>
                          </a:solidFill>
                          <a:latin typeface="Times New Roman"/>
                          <a:ea typeface="Cambria"/>
                          <a:cs typeface="Cambria"/>
                        </a:rPr>
                        <a:t>Сила каждого</a:t>
                      </a:r>
                      <a:endParaRPr lang="ru-RU" sz="1900" dirty="0">
                        <a:solidFill>
                          <a:schemeClr val="tx1"/>
                        </a:solidFill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414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900" dirty="0">
                          <a:solidFill>
                            <a:schemeClr val="tx1"/>
                          </a:solidFill>
                          <a:latin typeface="Times New Roman"/>
                          <a:ea typeface="Cambria"/>
                          <a:cs typeface="Cambria"/>
                        </a:rPr>
                        <a:t>192  Сердечной мысли ИВДИВО</a:t>
                      </a:r>
                      <a:endParaRPr lang="ru-RU" sz="1900" dirty="0">
                        <a:solidFill>
                          <a:schemeClr val="tx1"/>
                        </a:solidFill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900" dirty="0">
                        <a:solidFill>
                          <a:schemeClr val="tx1"/>
                        </a:solidFill>
                        <a:latin typeface="Times New Roman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900" dirty="0">
                          <a:solidFill>
                            <a:schemeClr val="tx1"/>
                          </a:solidFill>
                          <a:latin typeface="Times New Roman"/>
                          <a:ea typeface="Cambria"/>
                          <a:cs typeface="Cambria"/>
                        </a:rPr>
                        <a:t>Сердечная мысль каждого</a:t>
                      </a:r>
                      <a:endParaRPr lang="ru-RU" sz="1900" dirty="0">
                        <a:solidFill>
                          <a:schemeClr val="tx1"/>
                        </a:solidFill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205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900" dirty="0">
                          <a:solidFill>
                            <a:schemeClr val="tx1"/>
                          </a:solidFill>
                          <a:latin typeface="Times New Roman"/>
                          <a:ea typeface="Cambria"/>
                          <a:cs typeface="Cambria"/>
                        </a:rPr>
                        <a:t>192  Голоса ИВДИВО</a:t>
                      </a:r>
                      <a:endParaRPr lang="ru-RU" sz="1900" dirty="0">
                        <a:solidFill>
                          <a:schemeClr val="tx1"/>
                        </a:solidFill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900" dirty="0">
                        <a:solidFill>
                          <a:schemeClr val="tx1"/>
                        </a:solidFill>
                        <a:latin typeface="Times New Roman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900" dirty="0">
                          <a:solidFill>
                            <a:schemeClr val="tx1"/>
                          </a:solidFill>
                          <a:latin typeface="Times New Roman"/>
                          <a:ea typeface="Cambria"/>
                          <a:cs typeface="Cambria"/>
                        </a:rPr>
                        <a:t>Голос каждого</a:t>
                      </a:r>
                      <a:endParaRPr lang="ru-RU" sz="1900" dirty="0">
                        <a:solidFill>
                          <a:schemeClr val="tx1"/>
                        </a:solidFill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205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900" dirty="0">
                          <a:solidFill>
                            <a:schemeClr val="tx1"/>
                          </a:solidFill>
                          <a:latin typeface="Times New Roman"/>
                          <a:ea typeface="Cambria"/>
                          <a:cs typeface="Cambria"/>
                        </a:rPr>
                        <a:t>192  Слова ИВДИВО</a:t>
                      </a:r>
                      <a:endParaRPr lang="ru-RU" sz="1900" dirty="0">
                        <a:solidFill>
                          <a:schemeClr val="tx1"/>
                        </a:solidFill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900" dirty="0">
                        <a:solidFill>
                          <a:schemeClr val="tx1"/>
                        </a:solidFill>
                        <a:latin typeface="Times New Roman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900" dirty="0">
                          <a:solidFill>
                            <a:schemeClr val="tx1"/>
                          </a:solidFill>
                          <a:latin typeface="Times New Roman"/>
                          <a:ea typeface="Cambria"/>
                          <a:cs typeface="Cambria"/>
                        </a:rPr>
                        <a:t>Слово каждого</a:t>
                      </a:r>
                      <a:endParaRPr lang="ru-RU" sz="1900" dirty="0">
                        <a:solidFill>
                          <a:schemeClr val="tx1"/>
                        </a:solidFill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1205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900" dirty="0">
                          <a:solidFill>
                            <a:schemeClr val="tx1"/>
                          </a:solidFill>
                          <a:latin typeface="Times New Roman"/>
                          <a:ea typeface="Cambria"/>
                          <a:cs typeface="Cambria"/>
                        </a:rPr>
                        <a:t>192  Образа ИВДИВО</a:t>
                      </a:r>
                      <a:endParaRPr lang="ru-RU" sz="1900" dirty="0">
                        <a:solidFill>
                          <a:schemeClr val="tx1"/>
                        </a:solidFill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900" dirty="0">
                        <a:solidFill>
                          <a:schemeClr val="tx1"/>
                        </a:solidFill>
                        <a:latin typeface="Times New Roman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900" dirty="0">
                          <a:solidFill>
                            <a:schemeClr val="tx1"/>
                          </a:solidFill>
                          <a:latin typeface="Times New Roman"/>
                          <a:ea typeface="Cambria"/>
                          <a:cs typeface="Cambria"/>
                        </a:rPr>
                        <a:t>Образ каждого</a:t>
                      </a:r>
                      <a:endParaRPr lang="ru-RU" sz="1900" dirty="0">
                        <a:solidFill>
                          <a:schemeClr val="tx1"/>
                        </a:solidFill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1205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900" dirty="0">
                          <a:solidFill>
                            <a:schemeClr val="tx1"/>
                          </a:solidFill>
                          <a:latin typeface="Times New Roman"/>
                          <a:ea typeface="Cambria"/>
                          <a:cs typeface="Cambria"/>
                        </a:rPr>
                        <a:t>192  Магнита ИВДИВО</a:t>
                      </a:r>
                      <a:endParaRPr lang="ru-RU" sz="1900" dirty="0">
                        <a:solidFill>
                          <a:schemeClr val="tx1"/>
                        </a:solidFill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900" dirty="0">
                        <a:solidFill>
                          <a:schemeClr val="tx1"/>
                        </a:solidFill>
                        <a:latin typeface="Times New Roman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900" dirty="0">
                          <a:solidFill>
                            <a:schemeClr val="tx1"/>
                          </a:solidFill>
                          <a:latin typeface="Times New Roman"/>
                          <a:ea typeface="Cambria"/>
                          <a:cs typeface="Cambria"/>
                        </a:rPr>
                        <a:t>Магнит каждого</a:t>
                      </a:r>
                      <a:endParaRPr lang="ru-RU" sz="1900" dirty="0">
                        <a:solidFill>
                          <a:schemeClr val="tx1"/>
                        </a:solidFill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1205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900" dirty="0">
                          <a:solidFill>
                            <a:schemeClr val="tx1"/>
                          </a:solidFill>
                          <a:latin typeface="Times New Roman"/>
                          <a:ea typeface="Cambria"/>
                          <a:cs typeface="Cambria"/>
                        </a:rPr>
                        <a:t>192  Сферы ИВДИВО</a:t>
                      </a:r>
                      <a:endParaRPr lang="ru-RU" sz="1900" dirty="0">
                        <a:solidFill>
                          <a:schemeClr val="tx1"/>
                        </a:solidFill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900" dirty="0">
                        <a:solidFill>
                          <a:schemeClr val="tx1"/>
                        </a:solidFill>
                        <a:latin typeface="Times New Roman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900" dirty="0">
                          <a:solidFill>
                            <a:schemeClr val="tx1"/>
                          </a:solidFill>
                          <a:latin typeface="Times New Roman"/>
                          <a:ea typeface="Cambria"/>
                          <a:cs typeface="Cambria"/>
                        </a:rPr>
                        <a:t>Сфера каждого</a:t>
                      </a:r>
                      <a:endParaRPr lang="ru-RU" sz="1900" dirty="0">
                        <a:solidFill>
                          <a:schemeClr val="tx1"/>
                        </a:solidFill>
                        <a:latin typeface="Cambria"/>
                        <a:ea typeface="Cambria"/>
                        <a:cs typeface="Cambria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8E263434-343E-4D7F-B130-849FEE5A5936}"/>
              </a:ext>
            </a:extLst>
          </p:cNvPr>
          <p:cNvSpPr txBox="1"/>
          <p:nvPr/>
        </p:nvSpPr>
        <p:spPr>
          <a:xfrm>
            <a:off x="9133726" y="1769811"/>
            <a:ext cx="2669853" cy="33239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1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283-ричная Организация </a:t>
            </a:r>
            <a:endParaRPr lang="ru-RU" sz="21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1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Дом Отдел Столп Луч Сила Сердечная мысль Голос Слово Образ Магнит Сфера</a:t>
            </a:r>
          </a:p>
          <a:p>
            <a:pPr algn="ctr"/>
            <a:r>
              <a:rPr lang="ru-RU" sz="21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Подразделения ИВДИВО Москва союзное государство</a:t>
            </a:r>
            <a:r>
              <a:rPr lang="en-US" sz="21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РФРБ</a:t>
            </a:r>
            <a:endParaRPr lang="ru-RU" sz="21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D11291F9-E4E2-498A-93A7-9649A0B955BC}"/>
              </a:ext>
            </a:extLst>
          </p:cNvPr>
          <p:cNvSpPr/>
          <p:nvPr/>
        </p:nvSpPr>
        <p:spPr>
          <a:xfrm>
            <a:off x="9051532" y="1525607"/>
            <a:ext cx="2821969" cy="3806785"/>
          </a:xfrm>
          <a:prstGeom prst="rect">
            <a:avLst/>
          </a:prstGeom>
          <a:noFill/>
          <a:ln w="28575">
            <a:solidFill>
              <a:srgbClr val="00206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BE06E53-4C27-4DA5-9D8F-CB7CA190250C}"/>
              </a:ext>
            </a:extLst>
          </p:cNvPr>
          <p:cNvSpPr txBox="1"/>
          <p:nvPr/>
        </p:nvSpPr>
        <p:spPr>
          <a:xfrm>
            <a:off x="183399" y="44799"/>
            <a:ext cx="120086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 Организованностей Должностно Полномочного и подразделения ИВДИВО</a:t>
            </a:r>
            <a:endParaRPr lang="ru-RU" sz="2400" b="1" dirty="0">
              <a:solidFill>
                <a:schemeClr val="tx1">
                  <a:lumMod val="50000"/>
                  <a:lumOff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трелка: вправо 2">
            <a:extLst>
              <a:ext uri="{FF2B5EF4-FFF2-40B4-BE49-F238E27FC236}">
                <a16:creationId xmlns:a16="http://schemas.microsoft.com/office/drawing/2014/main" id="{F4AD6A0D-3BD2-4F65-ACD4-C6603EBF747B}"/>
              </a:ext>
            </a:extLst>
          </p:cNvPr>
          <p:cNvSpPr/>
          <p:nvPr/>
        </p:nvSpPr>
        <p:spPr>
          <a:xfrm>
            <a:off x="3986374" y="2422286"/>
            <a:ext cx="1068512" cy="2699919"/>
          </a:xfrm>
          <a:prstGeom prst="rightArrow">
            <a:avLst/>
          </a:prstGeom>
          <a:solidFill>
            <a:srgbClr val="CFD5E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2869217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31116</TotalTime>
  <Words>1937</Words>
  <Application>Microsoft Office PowerPoint</Application>
  <PresentationFormat>Широкоэкранный</PresentationFormat>
  <Paragraphs>444</Paragraphs>
  <Slides>21</Slides>
  <Notes>21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7" baseType="lpstr">
      <vt:lpstr>Arial</vt:lpstr>
      <vt:lpstr>Calibri</vt:lpstr>
      <vt:lpstr>Calibri Light</vt:lpstr>
      <vt:lpstr>Cambria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Frolova Darya</dc:creator>
  <cp:lastModifiedBy>Dasha</cp:lastModifiedBy>
  <cp:revision>907</cp:revision>
  <dcterms:created xsi:type="dcterms:W3CDTF">2024-08-03T15:53:45Z</dcterms:created>
  <dcterms:modified xsi:type="dcterms:W3CDTF">2026-06-24T08:37:08Z</dcterms:modified>
</cp:coreProperties>
</file>